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Cleanse Me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J. Edwin Orr 1936</a:t>
            </a:r>
          </a:p>
          <a:p>
            <a:r>
              <a:rPr lang="en-GB" sz="2400" b="1" dirty="0" err="1" smtClean="0"/>
              <a:t>Music:Maori</a:t>
            </a:r>
            <a:r>
              <a:rPr lang="en-GB" sz="2400" b="1" dirty="0" smtClean="0"/>
              <a:t> melody, arranged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Search me, O God, and know my heart today;</a:t>
            </a:r>
          </a:p>
          <a:p>
            <a:pPr marL="742950" indent="-742950"/>
            <a:r>
              <a:rPr lang="en-GB" dirty="0" smtClean="0"/>
              <a:t>Try me, O </a:t>
            </a:r>
            <a:r>
              <a:rPr lang="en-GB" dirty="0" err="1" smtClean="0"/>
              <a:t>Savior</a:t>
            </a:r>
            <a:r>
              <a:rPr lang="en-GB" dirty="0" smtClean="0"/>
              <a:t>, know my thoughts, I pray:</a:t>
            </a:r>
          </a:p>
          <a:p>
            <a:pPr marL="742950" indent="-742950"/>
            <a:r>
              <a:rPr lang="en-GB" dirty="0" smtClean="0"/>
              <a:t>See if there be some wicked way in me:</a:t>
            </a:r>
          </a:p>
          <a:p>
            <a:pPr marL="742950" indent="-742950"/>
            <a:r>
              <a:rPr lang="en-GB" dirty="0" smtClean="0"/>
              <a:t>Cleanse me from </a:t>
            </a:r>
            <a:r>
              <a:rPr lang="en-GB" dirty="0" err="1" smtClean="0"/>
              <a:t>ev'ry</a:t>
            </a:r>
            <a:r>
              <a:rPr lang="en-GB" dirty="0" smtClean="0"/>
              <a:t> sin, and set me free.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Praise </a:t>
            </a:r>
            <a:r>
              <a:rPr lang="en-GB" dirty="0" err="1" smtClean="0"/>
              <a:t>Thee</a:t>
            </a:r>
            <a:r>
              <a:rPr lang="en-GB" dirty="0" smtClean="0"/>
              <a:t> Lord. for cleansing me from sin:</a:t>
            </a:r>
          </a:p>
          <a:p>
            <a:r>
              <a:rPr lang="en-GB" dirty="0" err="1" smtClean="0"/>
              <a:t>Fulfill</a:t>
            </a:r>
            <a:r>
              <a:rPr lang="en-GB" dirty="0" smtClean="0"/>
              <a:t> Thy Word, and make me pure within;</a:t>
            </a:r>
          </a:p>
          <a:p>
            <a:r>
              <a:rPr lang="en-GB" dirty="0" smtClean="0"/>
              <a:t>Fill me with fire, where once I burned with shame:</a:t>
            </a:r>
          </a:p>
          <a:p>
            <a:r>
              <a:rPr lang="en-GB" dirty="0" smtClean="0"/>
              <a:t>Grant my desire to magnify Thy name.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Lord, take my life, and make it wholly </a:t>
            </a:r>
            <a:r>
              <a:rPr lang="en-GB" dirty="0" err="1" smtClean="0"/>
              <a:t>Thine</a:t>
            </a:r>
            <a:r>
              <a:rPr lang="en-GB" dirty="0" smtClean="0"/>
              <a:t>:</a:t>
            </a:r>
          </a:p>
          <a:p>
            <a:r>
              <a:rPr lang="en-GB" dirty="0" smtClean="0"/>
              <a:t>Fill my poor heart with Thy great love divine;</a:t>
            </a:r>
          </a:p>
          <a:p>
            <a:r>
              <a:rPr lang="en-GB" dirty="0" smtClean="0"/>
              <a:t>Take all my will, my passion, self and pride;</a:t>
            </a:r>
          </a:p>
          <a:p>
            <a:r>
              <a:rPr lang="en-GB" dirty="0" smtClean="0"/>
              <a:t>I now surrender: Lord in me abide.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Holy Ghost, revival comes from Thee:</a:t>
            </a:r>
          </a:p>
          <a:p>
            <a:r>
              <a:rPr lang="en-GB" dirty="0" smtClean="0"/>
              <a:t>Send a revival start the work in me:</a:t>
            </a:r>
          </a:p>
          <a:p>
            <a:r>
              <a:rPr lang="en-GB" dirty="0" smtClean="0"/>
              <a:t>Thy Word declares Thou wilt supply our need:</a:t>
            </a:r>
          </a:p>
          <a:p>
            <a:r>
              <a:rPr lang="en-GB" dirty="0" smtClean="0"/>
              <a:t>For blessing now, O Lord, I humbly plead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 </a:t>
            </a:r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181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Cleanse Me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147</cp:revision>
  <dcterms:created xsi:type="dcterms:W3CDTF">2015-12-30T21:15:25Z</dcterms:created>
  <dcterms:modified xsi:type="dcterms:W3CDTF">2016-01-06T17:18:49Z</dcterms:modified>
</cp:coreProperties>
</file>