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Breathe On Me Breath Of God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George Atkins</a:t>
            </a:r>
          </a:p>
          <a:p>
            <a:r>
              <a:rPr lang="en-GB" sz="2400" b="1" dirty="0" err="1" smtClean="0"/>
              <a:t>Scripture:Psalm</a:t>
            </a:r>
            <a:r>
              <a:rPr lang="en-GB" sz="2400" b="1" dirty="0" smtClean="0"/>
              <a:t> 95:6; 99:5</a:t>
            </a:r>
          </a:p>
          <a:p>
            <a:r>
              <a:rPr lang="en-GB" sz="2400" b="1" dirty="0" smtClean="0"/>
              <a:t>Meter: </a:t>
            </a:r>
            <a:r>
              <a:rPr lang="en-GB" sz="2400" b="1" dirty="0" smtClean="0"/>
              <a:t>15.15.15.15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Brethren, we have met to </a:t>
            </a:r>
            <a:r>
              <a:rPr lang="en-GB" dirty="0" smtClean="0"/>
              <a:t>worship</a:t>
            </a:r>
          </a:p>
          <a:p>
            <a:pPr marL="742950" indent="-742950"/>
            <a:r>
              <a:rPr lang="en-GB" dirty="0" smtClean="0"/>
              <a:t>and </a:t>
            </a:r>
            <a:r>
              <a:rPr lang="en-GB" dirty="0" smtClean="0"/>
              <a:t>adore the Lord our God;</a:t>
            </a:r>
          </a:p>
          <a:p>
            <a:pPr marL="742950" indent="-742950"/>
            <a:r>
              <a:rPr lang="en-GB" dirty="0" smtClean="0"/>
              <a:t>Will you pray with all your power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while </a:t>
            </a:r>
            <a:r>
              <a:rPr lang="en-GB" dirty="0" smtClean="0"/>
              <a:t>we try to preach the Word?</a:t>
            </a:r>
          </a:p>
          <a:p>
            <a:pPr marL="742950" indent="-742950"/>
            <a:r>
              <a:rPr lang="en-GB" dirty="0" smtClean="0"/>
              <a:t>All is vain unless the Spirit of </a:t>
            </a:r>
            <a:r>
              <a:rPr lang="en-GB" dirty="0" smtClean="0"/>
              <a:t>the</a:t>
            </a:r>
          </a:p>
          <a:p>
            <a:pPr marL="742950" indent="-742950"/>
            <a:r>
              <a:rPr lang="en-GB" dirty="0" smtClean="0"/>
              <a:t>Holy </a:t>
            </a:r>
            <a:r>
              <a:rPr lang="en-GB" dirty="0" smtClean="0"/>
              <a:t>One comes down;</a:t>
            </a:r>
          </a:p>
          <a:p>
            <a:pPr marL="742950" indent="-742950"/>
            <a:r>
              <a:rPr lang="en-GB" dirty="0" smtClean="0"/>
              <a:t>Brethren, pray, and holy </a:t>
            </a:r>
            <a:r>
              <a:rPr lang="en-GB" dirty="0" smtClean="0"/>
              <a:t>manna</a:t>
            </a:r>
          </a:p>
          <a:p>
            <a:pPr marL="742950" indent="-742950"/>
            <a:r>
              <a:rPr lang="en-GB" dirty="0" smtClean="0"/>
              <a:t>will </a:t>
            </a:r>
            <a:r>
              <a:rPr lang="en-GB" dirty="0" smtClean="0"/>
              <a:t>be showered all around.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Brethren, see poor sinners round </a:t>
            </a:r>
            <a:r>
              <a:rPr lang="en-GB" dirty="0" smtClean="0"/>
              <a:t>you</a:t>
            </a:r>
          </a:p>
          <a:p>
            <a:r>
              <a:rPr lang="en-GB" dirty="0" err="1" smtClean="0"/>
              <a:t>slumb'ring</a:t>
            </a:r>
            <a:r>
              <a:rPr lang="en-GB" dirty="0" smtClean="0"/>
              <a:t> </a:t>
            </a:r>
            <a:r>
              <a:rPr lang="en-GB" dirty="0" smtClean="0"/>
              <a:t>on the brink of woe;</a:t>
            </a:r>
          </a:p>
          <a:p>
            <a:r>
              <a:rPr lang="en-GB" dirty="0" smtClean="0"/>
              <a:t>Death is coming, hell is moving</a:t>
            </a:r>
            <a:r>
              <a:rPr lang="en-GB" dirty="0" smtClean="0"/>
              <a:t>,</a:t>
            </a:r>
          </a:p>
          <a:p>
            <a:r>
              <a:rPr lang="en-GB" dirty="0" smtClean="0"/>
              <a:t>can </a:t>
            </a:r>
            <a:r>
              <a:rPr lang="en-GB" dirty="0" smtClean="0"/>
              <a:t>you bear to let them go?</a:t>
            </a:r>
          </a:p>
          <a:p>
            <a:r>
              <a:rPr lang="en-GB" dirty="0" smtClean="0"/>
              <a:t>See our fathers and our mothers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our children sinking down;</a:t>
            </a:r>
          </a:p>
          <a:p>
            <a:r>
              <a:rPr lang="en-GB" dirty="0" smtClean="0"/>
              <a:t>Brethren, pray, and holy </a:t>
            </a:r>
            <a:r>
              <a:rPr lang="en-GB" dirty="0" smtClean="0"/>
              <a:t>manna</a:t>
            </a:r>
          </a:p>
          <a:p>
            <a:r>
              <a:rPr lang="en-GB" dirty="0" smtClean="0"/>
              <a:t>will </a:t>
            </a:r>
            <a:r>
              <a:rPr lang="en-GB" dirty="0" smtClean="0"/>
              <a:t>be showered all around.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Sisters, will you join and help us</a:t>
            </a:r>
            <a:r>
              <a:rPr lang="en-GB" dirty="0" smtClean="0"/>
              <a:t>?</a:t>
            </a:r>
          </a:p>
          <a:p>
            <a:r>
              <a:rPr lang="en-GB" dirty="0" smtClean="0"/>
              <a:t>Moses</a:t>
            </a:r>
            <a:r>
              <a:rPr lang="en-GB" dirty="0" smtClean="0"/>
              <a:t>' sister aided him;</a:t>
            </a:r>
          </a:p>
          <a:p>
            <a:r>
              <a:rPr lang="en-GB" dirty="0" smtClean="0"/>
              <a:t>Will you help the trembling </a:t>
            </a:r>
            <a:r>
              <a:rPr lang="en-GB" dirty="0" smtClean="0"/>
              <a:t>mourners</a:t>
            </a:r>
          </a:p>
          <a:p>
            <a:r>
              <a:rPr lang="en-GB" dirty="0" smtClean="0"/>
              <a:t>who </a:t>
            </a:r>
            <a:r>
              <a:rPr lang="en-GB" dirty="0" smtClean="0"/>
              <a:t>are struggling hard with sin?</a:t>
            </a:r>
          </a:p>
          <a:p>
            <a:r>
              <a:rPr lang="en-GB" dirty="0" smtClean="0"/>
              <a:t>Tell them all about the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tell </a:t>
            </a:r>
            <a:r>
              <a:rPr lang="en-GB" dirty="0" smtClean="0"/>
              <a:t>them that He will be found;</a:t>
            </a:r>
          </a:p>
          <a:p>
            <a:r>
              <a:rPr lang="en-GB" dirty="0" smtClean="0"/>
              <a:t>Sisters, pray, and holy </a:t>
            </a:r>
            <a:r>
              <a:rPr lang="en-GB" dirty="0" smtClean="0"/>
              <a:t>manna</a:t>
            </a:r>
          </a:p>
          <a:p>
            <a:r>
              <a:rPr lang="en-GB" dirty="0" smtClean="0"/>
              <a:t>will </a:t>
            </a:r>
            <a:r>
              <a:rPr lang="en-GB" dirty="0" smtClean="0"/>
              <a:t>be showered all around.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Is there here a trembling jailer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seeking </a:t>
            </a:r>
            <a:r>
              <a:rPr lang="en-GB" dirty="0" smtClean="0"/>
              <a:t>grace, and filled with tears?</a:t>
            </a:r>
          </a:p>
          <a:p>
            <a:r>
              <a:rPr lang="en-GB" dirty="0" smtClean="0"/>
              <a:t>Is there here a weeping Mary</a:t>
            </a:r>
            <a:r>
              <a:rPr lang="en-GB" dirty="0" smtClean="0"/>
              <a:t>,</a:t>
            </a:r>
          </a:p>
          <a:p>
            <a:r>
              <a:rPr lang="en-GB" dirty="0" smtClean="0"/>
              <a:t>pouring </a:t>
            </a:r>
            <a:r>
              <a:rPr lang="en-GB" dirty="0" smtClean="0"/>
              <a:t>forth a flood of tears?</a:t>
            </a:r>
          </a:p>
          <a:p>
            <a:r>
              <a:rPr lang="en-GB" dirty="0" smtClean="0"/>
              <a:t>Brethren, join your cries to help them</a:t>
            </a:r>
            <a:r>
              <a:rPr lang="en-GB" dirty="0" smtClean="0"/>
              <a:t>;</a:t>
            </a:r>
          </a:p>
          <a:p>
            <a:r>
              <a:rPr lang="en-GB" dirty="0" smtClean="0"/>
              <a:t>sisters</a:t>
            </a:r>
            <a:r>
              <a:rPr lang="en-GB" dirty="0" smtClean="0"/>
              <a:t>, let your prayers abound;</a:t>
            </a:r>
          </a:p>
          <a:p>
            <a:r>
              <a:rPr lang="en-GB" dirty="0" smtClean="0"/>
              <a:t>Pray, oh, pray that </a:t>
            </a:r>
            <a:r>
              <a:rPr lang="en-GB" smtClean="0"/>
              <a:t>holy </a:t>
            </a:r>
            <a:r>
              <a:rPr lang="en-GB" smtClean="0"/>
              <a:t>manna</a:t>
            </a:r>
          </a:p>
          <a:p>
            <a:r>
              <a:rPr lang="en-GB" smtClean="0"/>
              <a:t>may </a:t>
            </a:r>
            <a:r>
              <a:rPr lang="en-GB" dirty="0" smtClean="0"/>
              <a:t>be scattered all around.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Let us love our God supremely</a:t>
            </a:r>
            <a:r>
              <a:rPr lang="en-GB" dirty="0" smtClean="0"/>
              <a:t>,</a:t>
            </a:r>
          </a:p>
          <a:p>
            <a:r>
              <a:rPr lang="en-GB" dirty="0" smtClean="0"/>
              <a:t> </a:t>
            </a:r>
            <a:r>
              <a:rPr lang="en-GB" dirty="0" smtClean="0"/>
              <a:t>let us love each other, too;</a:t>
            </a:r>
          </a:p>
          <a:p>
            <a:r>
              <a:rPr lang="en-GB" dirty="0" smtClean="0"/>
              <a:t>Let us love and pray for sinners</a:t>
            </a:r>
            <a:r>
              <a:rPr lang="en-GB" dirty="0" smtClean="0"/>
              <a:t>,</a:t>
            </a:r>
          </a:p>
          <a:p>
            <a:r>
              <a:rPr lang="en-GB" dirty="0" smtClean="0"/>
              <a:t>till </a:t>
            </a:r>
            <a:r>
              <a:rPr lang="en-GB" dirty="0" smtClean="0"/>
              <a:t>our God makes all things new.</a:t>
            </a:r>
          </a:p>
          <a:p>
            <a:r>
              <a:rPr lang="en-GB" dirty="0" smtClean="0"/>
              <a:t>Then He'll call us home to Heaven</a:t>
            </a:r>
            <a:r>
              <a:rPr lang="en-GB" dirty="0" smtClean="0"/>
              <a:t>,</a:t>
            </a:r>
          </a:p>
          <a:p>
            <a:r>
              <a:rPr lang="en-GB" dirty="0" smtClean="0"/>
              <a:t>at </a:t>
            </a:r>
            <a:r>
              <a:rPr lang="en-GB" dirty="0" smtClean="0"/>
              <a:t>His table we'll sit down;</a:t>
            </a:r>
          </a:p>
          <a:p>
            <a:r>
              <a:rPr lang="en-GB" dirty="0" smtClean="0"/>
              <a:t>Christ will gird Himself and serve us with sweet manna all around</a:t>
            </a:r>
            <a:r>
              <a:rPr lang="en-GB" dirty="0" smtClean="0"/>
              <a:t>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306</Words>
  <Application>Microsoft Office PowerPoint</Application>
  <PresentationFormat>On-screen Show (16:9)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Breathe On Me Breath Of God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120</cp:revision>
  <dcterms:created xsi:type="dcterms:W3CDTF">2015-12-30T21:15:25Z</dcterms:created>
  <dcterms:modified xsi:type="dcterms:W3CDTF">2016-01-05T10:54:08Z</dcterms:modified>
</cp:coreProperties>
</file>