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Blest Be the Tie that Binds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smtClean="0"/>
              <a:t>John Fawcett </a:t>
            </a:r>
            <a:r>
              <a:rPr lang="en-GB" sz="2400" b="1" smtClean="0"/>
              <a:t>1782 </a:t>
            </a:r>
            <a:endParaRPr lang="en-GB" sz="2400" b="1" smtClean="0"/>
          </a:p>
          <a:p>
            <a:r>
              <a:rPr lang="en-GB" sz="2400" b="1" smtClean="0"/>
              <a:t>Music:Hans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G. </a:t>
            </a:r>
            <a:r>
              <a:rPr lang="en-GB" sz="2400" b="1" dirty="0" err="1" smtClean="0"/>
              <a:t>Naegeli</a:t>
            </a:r>
            <a:r>
              <a:rPr lang="en-GB" sz="2400" b="1" dirty="0" smtClean="0"/>
              <a:t> 1832</a:t>
            </a:r>
          </a:p>
          <a:p>
            <a:r>
              <a:rPr lang="en-GB" sz="2400" b="1" dirty="0" err="1" smtClean="0"/>
              <a:t>Tune:Dennis</a:t>
            </a:r>
            <a:r>
              <a:rPr lang="en-GB" sz="2400" b="1" dirty="0" smtClean="0"/>
              <a:t>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Blest be the tie that binds</a:t>
            </a:r>
          </a:p>
          <a:p>
            <a:pPr marL="742950" indent="-742950"/>
            <a:r>
              <a:rPr lang="en-GB" dirty="0" smtClean="0"/>
              <a:t>Our hearts in Christian love;</a:t>
            </a:r>
          </a:p>
          <a:p>
            <a:pPr marL="742950" indent="-742950"/>
            <a:r>
              <a:rPr lang="en-GB" dirty="0" smtClean="0"/>
              <a:t>The fellowship of kindred minds</a:t>
            </a:r>
          </a:p>
          <a:p>
            <a:pPr marL="742950" indent="-742950"/>
            <a:r>
              <a:rPr lang="en-GB" dirty="0" smtClean="0"/>
              <a:t>Is like that to that above.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Before our Father’s throne,</a:t>
            </a:r>
          </a:p>
          <a:p>
            <a:r>
              <a:rPr lang="en-GB" dirty="0" smtClean="0"/>
              <a:t>We pour our ardent prayers;</a:t>
            </a:r>
          </a:p>
          <a:p>
            <a:r>
              <a:rPr lang="en-GB" dirty="0" smtClean="0"/>
              <a:t>Our fears, our hopes, our aims are one,</a:t>
            </a:r>
          </a:p>
          <a:p>
            <a:r>
              <a:rPr lang="en-GB" dirty="0" smtClean="0"/>
              <a:t>Our comforts and our cares.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share our mutual woes,</a:t>
            </a:r>
          </a:p>
          <a:p>
            <a:r>
              <a:rPr lang="en-GB" dirty="0" smtClean="0"/>
              <a:t>Our mutual burdens bear;</a:t>
            </a:r>
          </a:p>
          <a:p>
            <a:r>
              <a:rPr lang="en-GB" dirty="0" smtClean="0"/>
              <a:t>And often for each other flows</a:t>
            </a:r>
          </a:p>
          <a:p>
            <a:r>
              <a:rPr lang="en-GB" dirty="0" smtClean="0"/>
              <a:t>The sympathizing tear.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we asunder part,</a:t>
            </a:r>
          </a:p>
          <a:p>
            <a:r>
              <a:rPr lang="en-GB" dirty="0" smtClean="0"/>
              <a:t>It gives us inward pain;</a:t>
            </a:r>
          </a:p>
          <a:p>
            <a:r>
              <a:rPr lang="en-GB" dirty="0" smtClean="0"/>
              <a:t>But we shall still be joined in heart,</a:t>
            </a:r>
          </a:p>
          <a:p>
            <a:r>
              <a:rPr lang="en-GB" dirty="0" smtClean="0"/>
              <a:t>And hope to meet again.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glorious hope revives</a:t>
            </a:r>
          </a:p>
          <a:p>
            <a:r>
              <a:rPr lang="en-GB" dirty="0" smtClean="0"/>
              <a:t>Our courage by the way;</a:t>
            </a:r>
          </a:p>
          <a:p>
            <a:r>
              <a:rPr lang="en-GB" dirty="0" smtClean="0"/>
              <a:t>While each in expectation lives,</a:t>
            </a:r>
          </a:p>
          <a:p>
            <a:r>
              <a:rPr lang="en-GB" dirty="0" smtClean="0"/>
              <a:t>And longs to see the day.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sorrow, toil and pain,</a:t>
            </a:r>
          </a:p>
          <a:p>
            <a:r>
              <a:rPr lang="en-GB" dirty="0" smtClean="0"/>
              <a:t>And sin, we shall be free,</a:t>
            </a:r>
          </a:p>
          <a:p>
            <a:r>
              <a:rPr lang="en-GB" dirty="0" smtClean="0"/>
              <a:t>And perfect love and friendship reign</a:t>
            </a:r>
          </a:p>
          <a:p>
            <a:r>
              <a:rPr lang="en-GB" dirty="0" smtClean="0"/>
              <a:t>Through all eternity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164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Blest Be the Tie that Binds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115</cp:revision>
  <dcterms:created xsi:type="dcterms:W3CDTF">2015-12-30T21:15:25Z</dcterms:created>
  <dcterms:modified xsi:type="dcterms:W3CDTF">2016-01-05T10:39:52Z</dcterms:modified>
</cp:coreProperties>
</file>