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72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Blessed Jesus at Thy Word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92500"/>
          </a:bodyPr>
          <a:lstStyle/>
          <a:p>
            <a:r>
              <a:rPr lang="en-GB" sz="2400" b="1" dirty="0" smtClean="0"/>
              <a:t>Words: verses 1-3, Tobias </a:t>
            </a:r>
            <a:r>
              <a:rPr lang="en-GB" sz="2400" b="1" dirty="0" err="1" smtClean="0"/>
              <a:t>Clausnitzer</a:t>
            </a:r>
            <a:r>
              <a:rPr lang="en-GB" sz="2400" b="1" dirty="0" smtClean="0"/>
              <a:t>, 1663. verse 4, unknown author. </a:t>
            </a:r>
          </a:p>
          <a:p>
            <a:r>
              <a:rPr lang="en-GB" sz="2400" b="1" dirty="0" smtClean="0"/>
              <a:t>Trans by Catherine </a:t>
            </a:r>
            <a:r>
              <a:rPr lang="en-GB" sz="2400" b="1" dirty="0" err="1" smtClean="0"/>
              <a:t>Winkworth</a:t>
            </a:r>
            <a:r>
              <a:rPr lang="en-GB" sz="2400" b="1" dirty="0" smtClean="0"/>
              <a:t>, 1858. Music: '</a:t>
            </a:r>
            <a:r>
              <a:rPr lang="en-GB" sz="2400" b="1" dirty="0" err="1" smtClean="0"/>
              <a:t>Liebster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Jesu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wir</a:t>
            </a:r>
            <a:r>
              <a:rPr lang="en-GB" sz="2400" b="1" dirty="0" smtClean="0"/>
              <a:t> Sind </a:t>
            </a:r>
            <a:r>
              <a:rPr lang="en-GB" sz="2400" b="1" dirty="0" err="1" smtClean="0"/>
              <a:t>Hier</a:t>
            </a:r>
            <a:r>
              <a:rPr lang="en-GB" sz="2400" b="1" dirty="0" smtClean="0"/>
              <a:t>'</a:t>
            </a:r>
          </a:p>
          <a:p>
            <a:r>
              <a:rPr lang="en-GB" sz="2400" b="1" dirty="0" smtClean="0"/>
              <a:t>Johann Rudolph </a:t>
            </a:r>
            <a:r>
              <a:rPr lang="en-GB" sz="2400" b="1" dirty="0" err="1" smtClean="0"/>
              <a:t>Ahle</a:t>
            </a:r>
            <a:r>
              <a:rPr lang="en-GB" sz="2400" b="1" dirty="0" smtClean="0"/>
              <a:t>, 1664.  Setting: </a:t>
            </a:r>
            <a:r>
              <a:rPr lang="en-GB" sz="2400" b="1" dirty="0" err="1" smtClean="0"/>
              <a:t>Fridrich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Layriz</a:t>
            </a:r>
            <a:r>
              <a:rPr lang="en-GB" sz="2400" b="1" dirty="0" smtClean="0"/>
              <a:t>, 1854.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1. Blessed Jesus, at Thy Word</a:t>
            </a:r>
          </a:p>
          <a:p>
            <a:pPr marL="742950" indent="-742950"/>
            <a:r>
              <a:rPr lang="en-GB" dirty="0" smtClean="0"/>
              <a:t>We are gathered all to hear Thee; </a:t>
            </a:r>
          </a:p>
          <a:p>
            <a:pPr marL="742950" indent="-742950"/>
            <a:r>
              <a:rPr lang="en-GB" dirty="0" smtClean="0"/>
              <a:t>Let our hearts and souls be stirred</a:t>
            </a:r>
          </a:p>
          <a:p>
            <a:pPr marL="742950" indent="-742950"/>
            <a:r>
              <a:rPr lang="en-GB" dirty="0" smtClean="0"/>
              <a:t>Now to seek and love and fear Thee,</a:t>
            </a:r>
          </a:p>
          <a:p>
            <a:pPr marL="742950" indent="-742950"/>
            <a:r>
              <a:rPr lang="en-GB" dirty="0" smtClean="0"/>
              <a:t>By Thy teachings sweet and holy,</a:t>
            </a:r>
          </a:p>
          <a:p>
            <a:pPr marL="742950" indent="-742950"/>
            <a:r>
              <a:rPr lang="en-GB" dirty="0" smtClean="0"/>
              <a:t>Drawn from earth to love Thee solely.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 All our knowledge, sense, and sight</a:t>
            </a:r>
          </a:p>
          <a:p>
            <a:r>
              <a:rPr lang="en-GB" dirty="0" smtClean="0"/>
              <a:t>Lie in deepest darkness shrouded,</a:t>
            </a:r>
          </a:p>
          <a:p>
            <a:r>
              <a:rPr lang="en-GB" dirty="0" err="1" smtClean="0"/>
              <a:t>Til</a:t>
            </a:r>
            <a:r>
              <a:rPr lang="en-GB" dirty="0" smtClean="0"/>
              <a:t> Thy Spirit breaks our night</a:t>
            </a:r>
          </a:p>
          <a:p>
            <a:r>
              <a:rPr lang="en-GB" dirty="0" smtClean="0"/>
              <a:t>With the beams of truth unclouded;</a:t>
            </a:r>
          </a:p>
          <a:p>
            <a:r>
              <a:rPr lang="en-GB" dirty="0" smtClean="0"/>
              <a:t>Thou alone to God canst win us;</a:t>
            </a:r>
          </a:p>
          <a:p>
            <a:r>
              <a:rPr lang="en-GB" dirty="0" smtClean="0"/>
              <a:t>Thou must work all good within us.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 Glorious Lord, Thyself impart!</a:t>
            </a:r>
          </a:p>
          <a:p>
            <a:r>
              <a:rPr lang="en-GB" dirty="0" smtClean="0"/>
              <a:t>Light of light, from God proceeding,</a:t>
            </a:r>
          </a:p>
          <a:p>
            <a:r>
              <a:rPr lang="en-GB" dirty="0" smtClean="0"/>
              <a:t>Open Thou our ears and heart;</a:t>
            </a:r>
          </a:p>
          <a:p>
            <a:r>
              <a:rPr lang="en-GB" dirty="0" smtClean="0"/>
              <a:t>Help us by Thy Spirit's pleading;</a:t>
            </a:r>
          </a:p>
          <a:p>
            <a:r>
              <a:rPr lang="en-GB" dirty="0" smtClean="0"/>
              <a:t>Hear the cry Thy people raises;</a:t>
            </a:r>
          </a:p>
          <a:p>
            <a:r>
              <a:rPr lang="en-GB" dirty="0" smtClean="0"/>
              <a:t>Hear and bless our prayers and praises.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4. Father, Son, and Holy Ghost,</a:t>
            </a:r>
          </a:p>
          <a:p>
            <a:r>
              <a:rPr lang="en-GB" dirty="0" smtClean="0"/>
              <a:t>Praise to Thee and adoration! </a:t>
            </a:r>
          </a:p>
          <a:p>
            <a:r>
              <a:rPr lang="en-GB" dirty="0" smtClean="0"/>
              <a:t>Grant that we Thy Word may trust</a:t>
            </a:r>
          </a:p>
          <a:p>
            <a:r>
              <a:rPr lang="en-GB" dirty="0" smtClean="0"/>
              <a:t>And obtain true consolation, </a:t>
            </a:r>
          </a:p>
          <a:p>
            <a:r>
              <a:rPr lang="en-GB" dirty="0" smtClean="0"/>
              <a:t>While we here below must wander,</a:t>
            </a:r>
          </a:p>
          <a:p>
            <a:r>
              <a:rPr lang="en-GB" dirty="0" smtClean="0"/>
              <a:t>Till we sing Thy praises yonder.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Blessed be Your name,</a:t>
            </a:r>
          </a:p>
          <a:p>
            <a:r>
              <a:rPr lang="en-GB" dirty="0" smtClean="0"/>
              <a:t>from the </a:t>
            </a:r>
            <a:r>
              <a:rPr lang="en-GB" dirty="0" err="1" smtClean="0"/>
              <a:t>risin</a:t>
            </a:r>
            <a:r>
              <a:rPr lang="en-GB" dirty="0" smtClean="0"/>
              <a:t>' of the sun over us</a:t>
            </a:r>
          </a:p>
          <a:p>
            <a:r>
              <a:rPr lang="en-GB" dirty="0" smtClean="0"/>
              <a:t>To the </a:t>
            </a:r>
            <a:r>
              <a:rPr lang="en-GB" dirty="0" err="1" smtClean="0"/>
              <a:t>settin</a:t>
            </a:r>
            <a:r>
              <a:rPr lang="en-GB" dirty="0" smtClean="0"/>
              <a:t>' of the same,</a:t>
            </a:r>
          </a:p>
          <a:p>
            <a:r>
              <a:rPr lang="en-GB" dirty="0" smtClean="0"/>
              <a:t>though there's pain in the offering</a:t>
            </a:r>
          </a:p>
          <a:p>
            <a:r>
              <a:rPr lang="en-GB" dirty="0" smtClean="0"/>
              <a:t>Oh, blessed be Your name</a:t>
            </a:r>
          </a:p>
          <a:p>
            <a:r>
              <a:rPr lang="en-GB" dirty="0" smtClean="0"/>
              <a:t>Blessed be, blessed be,</a:t>
            </a:r>
          </a:p>
          <a:p>
            <a:r>
              <a:rPr lang="en-GB" dirty="0" smtClean="0"/>
              <a:t>blessed be Your Holy name</a:t>
            </a:r>
            <a:br>
              <a:rPr lang="en-GB" dirty="0" smtClean="0"/>
            </a:br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274</Words>
  <Application>Microsoft Office PowerPoint</Application>
  <PresentationFormat>On-screen Show (16:9)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Blessed Jesus at Thy Word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112</cp:revision>
  <dcterms:created xsi:type="dcterms:W3CDTF">2015-12-30T21:15:25Z</dcterms:created>
  <dcterms:modified xsi:type="dcterms:W3CDTF">2016-01-05T10:35:59Z</dcterms:modified>
</cp:coreProperties>
</file>