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Beneath the Cross of Jesus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Elizabeth C. </a:t>
            </a:r>
            <a:r>
              <a:rPr lang="en-GB" sz="2400" b="1" dirty="0" err="1" smtClean="0"/>
              <a:t>Clephane</a:t>
            </a:r>
            <a:endParaRPr lang="en-GB" sz="2400" b="1" dirty="0" smtClean="0"/>
          </a:p>
          <a:p>
            <a:r>
              <a:rPr lang="en-GB" sz="2400" b="1" dirty="0" smtClean="0"/>
              <a:t>Music: Frederick C. Maker. </a:t>
            </a:r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1. Beneath the cross of Jesus</a:t>
            </a:r>
          </a:p>
          <a:p>
            <a:pPr marL="742950" indent="-742950"/>
            <a:r>
              <a:rPr lang="en-GB" dirty="0" smtClean="0"/>
              <a:t>I fain would make my stand,</a:t>
            </a:r>
          </a:p>
          <a:p>
            <a:pPr marL="742950" indent="-742950"/>
            <a:r>
              <a:rPr lang="en-GB" dirty="0" smtClean="0"/>
              <a:t>The shadow of a mighty Rock</a:t>
            </a:r>
          </a:p>
          <a:p>
            <a:pPr marL="742950" indent="-742950"/>
            <a:r>
              <a:rPr lang="en-GB" dirty="0" smtClean="0"/>
              <a:t>Within a weary land;</a:t>
            </a:r>
          </a:p>
          <a:p>
            <a:pPr marL="742950" indent="-742950"/>
            <a:r>
              <a:rPr lang="en-GB" dirty="0" smtClean="0"/>
              <a:t>A home within the wilderness,</a:t>
            </a:r>
          </a:p>
          <a:p>
            <a:pPr marL="742950" indent="-742950"/>
            <a:r>
              <a:rPr lang="en-GB" dirty="0" smtClean="0"/>
              <a:t>A rest upon the way,</a:t>
            </a:r>
          </a:p>
          <a:p>
            <a:pPr marL="742950" indent="-742950"/>
            <a:r>
              <a:rPr lang="en-GB" dirty="0" smtClean="0"/>
              <a:t>From the burning of the noontide heat,</a:t>
            </a:r>
          </a:p>
          <a:p>
            <a:pPr marL="742950" indent="-742950"/>
            <a:r>
              <a:rPr lang="en-GB" dirty="0" smtClean="0"/>
              <a:t>And the burden of the day.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2. Upon that cross of Jesus</a:t>
            </a:r>
          </a:p>
          <a:p>
            <a:r>
              <a:rPr lang="en-GB" dirty="0" smtClean="0"/>
              <a:t>Mine eye at times can see,</a:t>
            </a:r>
          </a:p>
          <a:p>
            <a:r>
              <a:rPr lang="en-GB" dirty="0" smtClean="0"/>
              <a:t>The very dying form of One</a:t>
            </a:r>
          </a:p>
          <a:p>
            <a:r>
              <a:rPr lang="en-GB" dirty="0" smtClean="0"/>
              <a:t>Who suffered there for me:</a:t>
            </a:r>
          </a:p>
          <a:p>
            <a:r>
              <a:rPr lang="en-GB" dirty="0" smtClean="0"/>
              <a:t>And from my smitten heart with tears</a:t>
            </a:r>
          </a:p>
          <a:p>
            <a:r>
              <a:rPr lang="en-GB" dirty="0" smtClean="0"/>
              <a:t>Two wonders I confess,-</a:t>
            </a:r>
          </a:p>
          <a:p>
            <a:r>
              <a:rPr lang="en-GB" dirty="0" smtClean="0"/>
              <a:t>The wonders of His glorious love</a:t>
            </a:r>
          </a:p>
          <a:p>
            <a:r>
              <a:rPr lang="en-GB" dirty="0" smtClean="0"/>
              <a:t>And my own worthlessness.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3. I take, O cross, thy shadow</a:t>
            </a:r>
          </a:p>
          <a:p>
            <a:r>
              <a:rPr lang="en-GB" dirty="0" smtClean="0"/>
              <a:t>For my abiding place:</a:t>
            </a:r>
          </a:p>
          <a:p>
            <a:r>
              <a:rPr lang="en-GB" dirty="0" smtClean="0"/>
              <a:t>I ask no other sunshine than</a:t>
            </a:r>
          </a:p>
          <a:p>
            <a:r>
              <a:rPr lang="en-GB" dirty="0" smtClean="0"/>
              <a:t>The sunshine of His face;</a:t>
            </a:r>
          </a:p>
          <a:p>
            <a:r>
              <a:rPr lang="en-GB" dirty="0" smtClean="0"/>
              <a:t>Content to let the world go by,</a:t>
            </a:r>
          </a:p>
          <a:p>
            <a:r>
              <a:rPr lang="en-GB" dirty="0" smtClean="0"/>
              <a:t>To know no gain or loss,</a:t>
            </a:r>
          </a:p>
          <a:p>
            <a:r>
              <a:rPr lang="en-GB" dirty="0" smtClean="0"/>
              <a:t>My sinful self my only shame,</a:t>
            </a:r>
          </a:p>
          <a:p>
            <a:r>
              <a:rPr lang="en-GB" smtClean="0"/>
              <a:t>My glory all the cross. </a:t>
            </a:r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174</Words>
  <Application>Microsoft Office PowerPoint</Application>
  <PresentationFormat>On-screen Show (16:9)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Beneath the Cross of Jesus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103</cp:revision>
  <dcterms:created xsi:type="dcterms:W3CDTF">2015-12-30T21:15:25Z</dcterms:created>
  <dcterms:modified xsi:type="dcterms:W3CDTF">2016-01-04T21:05:32Z</dcterms:modified>
</cp:coreProperties>
</file>