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Be Glorified(Glorify Thy </a:t>
            </a:r>
            <a:r>
              <a:rPr lang="en-GB" b="1" dirty="0" smtClean="0"/>
              <a:t>Name</a:t>
            </a:r>
            <a:r>
              <a:rPr lang="en-GB" b="1" dirty="0" smtClean="0"/>
              <a:t>)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Chris Tomlin</a:t>
            </a:r>
            <a:r>
              <a:rPr lang="en-GB" sz="2400" dirty="0" smtClean="0"/>
              <a:t>, Jesse </a:t>
            </a:r>
            <a:r>
              <a:rPr lang="en-GB" sz="2400" dirty="0" smtClean="0"/>
              <a:t>Reeves,</a:t>
            </a:r>
          </a:p>
          <a:p>
            <a:r>
              <a:rPr lang="en-GB" sz="2400" dirty="0" smtClean="0"/>
              <a:t>Lawrence </a:t>
            </a:r>
            <a:r>
              <a:rPr lang="en-GB" sz="2400" dirty="0" err="1" smtClean="0"/>
              <a:t>Tuttiett</a:t>
            </a:r>
            <a:r>
              <a:rPr lang="en-GB" sz="2400" dirty="0" smtClean="0"/>
              <a:t>, Louie </a:t>
            </a:r>
            <a:r>
              <a:rPr lang="en-GB" sz="2400" dirty="0" err="1" smtClean="0"/>
              <a:t>Giglio</a:t>
            </a:r>
            <a:r>
              <a:rPr lang="en-GB" sz="2400" dirty="0" smtClean="0"/>
              <a:t>, Matt </a:t>
            </a:r>
            <a:r>
              <a:rPr lang="en-GB" sz="2400" dirty="0" smtClean="0"/>
              <a:t>Redman</a:t>
            </a:r>
          </a:p>
          <a:p>
            <a:r>
              <a:rPr lang="en-GB" sz="2400" dirty="0" smtClean="0"/>
              <a:t>CCLI Song Number 4159296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Father let me dedicate</a:t>
            </a:r>
          </a:p>
          <a:p>
            <a:pPr marL="742950" indent="-742950"/>
            <a:r>
              <a:rPr lang="en-GB" dirty="0" smtClean="0"/>
              <a:t>All this life to Thee</a:t>
            </a:r>
          </a:p>
          <a:p>
            <a:pPr marL="742950" indent="-742950"/>
            <a:r>
              <a:rPr lang="en-GB" dirty="0" smtClean="0"/>
              <a:t>In whatever worldly state</a:t>
            </a:r>
          </a:p>
          <a:p>
            <a:pPr marL="742950" indent="-742950"/>
            <a:r>
              <a:rPr lang="en-GB" dirty="0" smtClean="0"/>
              <a:t>Thou wilt have me be</a:t>
            </a:r>
          </a:p>
          <a:p>
            <a:pPr marL="742950" indent="-742950"/>
            <a:r>
              <a:rPr lang="en-GB" dirty="0" smtClean="0"/>
              <a:t>Not from sorrow pain or care</a:t>
            </a:r>
          </a:p>
          <a:p>
            <a:pPr marL="742950" indent="-742950"/>
            <a:r>
              <a:rPr lang="en-GB" dirty="0" smtClean="0"/>
              <a:t>Freedom dare I claim</a:t>
            </a:r>
          </a:p>
          <a:p>
            <a:pPr marL="742950" indent="-742950"/>
            <a:r>
              <a:rPr lang="en-GB" dirty="0" smtClean="0"/>
              <a:t>This alone shall be my </a:t>
            </a:r>
            <a:r>
              <a:rPr lang="en-GB" dirty="0" err="1" smtClean="0"/>
              <a:t>pray'r</a:t>
            </a:r>
            <a:endParaRPr lang="en-GB" dirty="0" smtClean="0"/>
          </a:p>
          <a:p>
            <a:pPr marL="742950" indent="-742950"/>
            <a:r>
              <a:rPr lang="en-GB" dirty="0" smtClean="0"/>
              <a:t>Glorify Thy name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Chorus. </a:t>
            </a:r>
            <a:endParaRPr lang="en-GB" dirty="0" smtClean="0"/>
          </a:p>
          <a:p>
            <a:r>
              <a:rPr lang="en-GB" dirty="0" smtClean="0"/>
              <a:t>Be </a:t>
            </a:r>
            <a:r>
              <a:rPr lang="en-GB" dirty="0" smtClean="0"/>
              <a:t>glorified in me be glorified</a:t>
            </a:r>
          </a:p>
          <a:p>
            <a:r>
              <a:rPr lang="en-GB" dirty="0" smtClean="0"/>
              <a:t>Be glorified in me be glorified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Can a child presume to choose</a:t>
            </a:r>
          </a:p>
          <a:p>
            <a:r>
              <a:rPr lang="en-GB" dirty="0" smtClean="0"/>
              <a:t>Where or how to live</a:t>
            </a:r>
          </a:p>
          <a:p>
            <a:r>
              <a:rPr lang="en-GB" dirty="0" smtClean="0"/>
              <a:t>Can a Father's love refuse</a:t>
            </a:r>
          </a:p>
          <a:p>
            <a:r>
              <a:rPr lang="en-GB" dirty="0" smtClean="0"/>
              <a:t>All the best to give</a:t>
            </a:r>
          </a:p>
          <a:p>
            <a:r>
              <a:rPr lang="en-GB" dirty="0" smtClean="0"/>
              <a:t>Let my glad heart while it sings</a:t>
            </a:r>
          </a:p>
          <a:p>
            <a:r>
              <a:rPr lang="en-GB" dirty="0" smtClean="0"/>
              <a:t>Thee in all proclaim</a:t>
            </a:r>
          </a:p>
          <a:p>
            <a:r>
              <a:rPr lang="en-GB" dirty="0" smtClean="0"/>
              <a:t>And </a:t>
            </a:r>
            <a:r>
              <a:rPr lang="en-GB" dirty="0" err="1" smtClean="0"/>
              <a:t>whate'er</a:t>
            </a:r>
            <a:r>
              <a:rPr lang="en-GB" dirty="0" smtClean="0"/>
              <a:t> the future brings</a:t>
            </a:r>
          </a:p>
          <a:p>
            <a:r>
              <a:rPr lang="en-GB" dirty="0" smtClean="0"/>
              <a:t>Glorify Thy name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Chorus. </a:t>
            </a:r>
            <a:endParaRPr lang="en-GB" dirty="0" smtClean="0"/>
          </a:p>
          <a:p>
            <a:r>
              <a:rPr lang="en-GB" dirty="0" smtClean="0"/>
              <a:t>Be </a:t>
            </a:r>
            <a:r>
              <a:rPr lang="en-GB" dirty="0" smtClean="0"/>
              <a:t>glorified in me be glorified</a:t>
            </a:r>
          </a:p>
          <a:p>
            <a:r>
              <a:rPr lang="en-GB" dirty="0" smtClean="0"/>
              <a:t>Be glorified in me be glorified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128</Words>
  <Application>Microsoft Office PowerPoint</Application>
  <PresentationFormat>On-screen Show (16:9)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 Glorified(Glorify Thy Name)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83</cp:revision>
  <dcterms:created xsi:type="dcterms:W3CDTF">2015-12-30T21:15:25Z</dcterms:created>
  <dcterms:modified xsi:type="dcterms:W3CDTF">2016-01-04T19:25:57Z</dcterms:modified>
</cp:coreProperties>
</file>