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02/01/2016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Ave Maria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Latin Traditional</a:t>
            </a:r>
          </a:p>
          <a:p>
            <a:r>
              <a:rPr lang="en-GB" sz="2400" dirty="0" err="1" smtClean="0"/>
              <a:t>Music:Franz</a:t>
            </a:r>
            <a:r>
              <a:rPr lang="en-GB" sz="2400" dirty="0" smtClean="0"/>
              <a:t> Peter </a:t>
            </a:r>
            <a:r>
              <a:rPr lang="en-GB" sz="2400" dirty="0" smtClean="0"/>
              <a:t>Schubert 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Ave Maria gratia </a:t>
            </a:r>
            <a:r>
              <a:rPr lang="en-GB" dirty="0" err="1" smtClean="0"/>
              <a:t>plena</a:t>
            </a:r>
            <a:endParaRPr lang="en-GB" dirty="0" smtClean="0"/>
          </a:p>
          <a:p>
            <a:pPr marL="742950" indent="-742950"/>
            <a:r>
              <a:rPr lang="en-GB" dirty="0" smtClean="0"/>
              <a:t>Dominus </a:t>
            </a:r>
            <a:r>
              <a:rPr lang="en-GB" dirty="0" err="1" smtClean="0"/>
              <a:t>tecum</a:t>
            </a:r>
            <a:r>
              <a:rPr lang="en-GB" dirty="0" smtClean="0"/>
              <a:t> </a:t>
            </a:r>
            <a:r>
              <a:rPr lang="en-GB" dirty="0" err="1" smtClean="0"/>
              <a:t>benedicta</a:t>
            </a:r>
            <a:r>
              <a:rPr lang="en-GB" dirty="0" smtClean="0"/>
              <a:t> </a:t>
            </a:r>
            <a:r>
              <a:rPr lang="en-GB" dirty="0" err="1" smtClean="0"/>
              <a:t>tu</a:t>
            </a:r>
            <a:endParaRPr lang="en-GB" dirty="0" smtClean="0"/>
          </a:p>
          <a:p>
            <a:pPr marL="742950" indent="-742950"/>
            <a:r>
              <a:rPr lang="en-GB" dirty="0" smtClean="0"/>
              <a:t>in </a:t>
            </a:r>
            <a:r>
              <a:rPr lang="en-GB" dirty="0" err="1" smtClean="0"/>
              <a:t>mulieribus</a:t>
            </a:r>
            <a:r>
              <a:rPr lang="en-GB" dirty="0" smtClean="0"/>
              <a:t> et </a:t>
            </a:r>
            <a:r>
              <a:rPr lang="en-GB" dirty="0" err="1" smtClean="0"/>
              <a:t>benedictus</a:t>
            </a:r>
            <a:endParaRPr lang="en-GB" dirty="0" smtClean="0"/>
          </a:p>
          <a:p>
            <a:pPr marL="742950" indent="-742950"/>
            <a:r>
              <a:rPr lang="en-GB" dirty="0" err="1" smtClean="0"/>
              <a:t>fructus</a:t>
            </a:r>
            <a:r>
              <a:rPr lang="en-GB" dirty="0" smtClean="0"/>
              <a:t> </a:t>
            </a:r>
            <a:r>
              <a:rPr lang="en-GB" dirty="0" err="1" smtClean="0"/>
              <a:t>ventris</a:t>
            </a:r>
            <a:r>
              <a:rPr lang="en-GB" dirty="0" smtClean="0"/>
              <a:t> </a:t>
            </a:r>
            <a:r>
              <a:rPr lang="en-GB" dirty="0" err="1" smtClean="0"/>
              <a:t>tui</a:t>
            </a:r>
            <a:r>
              <a:rPr lang="en-GB" dirty="0" smtClean="0"/>
              <a:t>, Jesus.</a:t>
            </a:r>
          </a:p>
          <a:p>
            <a:pPr marL="742950" indent="-742950"/>
            <a:r>
              <a:rPr lang="en-GB" dirty="0" smtClean="0"/>
              <a:t>Sancta Maria, Mater Dei,</a:t>
            </a:r>
          </a:p>
          <a:p>
            <a:pPr marL="742950" indent="-742950"/>
            <a:r>
              <a:rPr lang="en-GB" dirty="0" err="1" smtClean="0"/>
              <a:t>Ora</a:t>
            </a:r>
            <a:r>
              <a:rPr lang="en-GB" dirty="0" smtClean="0"/>
              <a:t> pro </a:t>
            </a:r>
            <a:r>
              <a:rPr lang="en-GB" dirty="0" err="1" smtClean="0"/>
              <a:t>nobis</a:t>
            </a:r>
            <a:r>
              <a:rPr lang="en-GB" dirty="0" smtClean="0"/>
              <a:t> </a:t>
            </a:r>
            <a:r>
              <a:rPr lang="en-GB" dirty="0" err="1" smtClean="0"/>
              <a:t>peccatoribus</a:t>
            </a:r>
            <a:endParaRPr lang="en-GB" dirty="0" smtClean="0"/>
          </a:p>
          <a:p>
            <a:pPr marL="742950" indent="-742950"/>
            <a:r>
              <a:rPr lang="en-GB" dirty="0" err="1" smtClean="0"/>
              <a:t>Nunc</a:t>
            </a:r>
            <a:r>
              <a:rPr lang="en-GB" dirty="0" smtClean="0"/>
              <a:t> et in </a:t>
            </a:r>
            <a:r>
              <a:rPr lang="en-GB" dirty="0" err="1" smtClean="0"/>
              <a:t>hora</a:t>
            </a:r>
            <a:r>
              <a:rPr lang="en-GB" dirty="0" smtClean="0"/>
              <a:t> mortis </a:t>
            </a:r>
            <a:r>
              <a:rPr lang="en-GB" dirty="0" err="1" smtClean="0"/>
              <a:t>nostrae</a:t>
            </a:r>
            <a:r>
              <a:rPr lang="en-GB" dirty="0" smtClean="0"/>
              <a:t>.</a:t>
            </a:r>
          </a:p>
          <a:p>
            <a:pPr marL="742950" indent="-742950"/>
            <a:r>
              <a:rPr lang="en-GB" dirty="0" smtClean="0"/>
              <a:t>Amen, amen.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Ave Maria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78</cp:revision>
  <dcterms:created xsi:type="dcterms:W3CDTF">2015-12-30T21:15:25Z</dcterms:created>
  <dcterms:modified xsi:type="dcterms:W3CDTF">2016-01-02T17:43:04Z</dcterms:modified>
</cp:coreProperties>
</file>