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5" r:id="rId6"/>
    <p:sldId id="27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Art Thou Weary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Stephen the </a:t>
            </a:r>
            <a:r>
              <a:rPr lang="en-GB" sz="2400" dirty="0" err="1" smtClean="0"/>
              <a:t>Sabaite</a:t>
            </a:r>
            <a:endParaRPr lang="en-GB" sz="2400" dirty="0" smtClean="0"/>
          </a:p>
          <a:p>
            <a:r>
              <a:rPr lang="en-GB" sz="2400" dirty="0" smtClean="0"/>
              <a:t>Music: Henry W. Baker-8th century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Art thou weary, art thou languid?</a:t>
            </a:r>
          </a:p>
          <a:p>
            <a:pPr marL="742950" indent="-742950"/>
            <a:r>
              <a:rPr lang="en-GB" dirty="0" smtClean="0"/>
              <a:t>Art thou sore distressed?</a:t>
            </a:r>
          </a:p>
          <a:p>
            <a:pPr marL="742950" indent="-742950"/>
            <a:r>
              <a:rPr lang="en-GB" dirty="0" smtClean="0"/>
              <a:t>"Come to me," </a:t>
            </a:r>
            <a:r>
              <a:rPr lang="en-GB" dirty="0" err="1" smtClean="0"/>
              <a:t>saith</a:t>
            </a:r>
            <a:r>
              <a:rPr lang="en-GB" dirty="0" smtClean="0"/>
              <a:t> One, "and coming</a:t>
            </a:r>
          </a:p>
          <a:p>
            <a:pPr marL="742950" indent="-742950"/>
            <a:r>
              <a:rPr lang="en-GB" dirty="0" smtClean="0"/>
              <a:t>"Be at rest."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Is there diadem, as monarch</a:t>
            </a:r>
          </a:p>
          <a:p>
            <a:r>
              <a:rPr lang="en-GB" dirty="0" smtClean="0"/>
              <a:t>That His brow adorns?</a:t>
            </a:r>
          </a:p>
          <a:p>
            <a:r>
              <a:rPr lang="en-GB" dirty="0" smtClean="0"/>
              <a:t>"Yes, a crown, in very sure-</a:t>
            </a:r>
            <a:r>
              <a:rPr lang="en-GB" dirty="0" err="1" smtClean="0"/>
              <a:t>ty</a:t>
            </a:r>
            <a:endParaRPr lang="en-GB" dirty="0" smtClean="0"/>
          </a:p>
          <a:p>
            <a:r>
              <a:rPr lang="en-GB" dirty="0" smtClean="0"/>
              <a:t>"But of thorns!"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If I find Him, if I follow</a:t>
            </a:r>
          </a:p>
          <a:p>
            <a:r>
              <a:rPr lang="en-GB" dirty="0" smtClean="0"/>
              <a:t>What His guerdon here?</a:t>
            </a:r>
          </a:p>
          <a:p>
            <a:r>
              <a:rPr lang="en-GB" dirty="0" smtClean="0"/>
              <a:t>"Many a sorrow, many a </a:t>
            </a:r>
            <a:r>
              <a:rPr lang="en-GB" dirty="0" err="1" smtClean="0"/>
              <a:t>labor</a:t>
            </a:r>
            <a:endParaRPr lang="en-GB" dirty="0" smtClean="0"/>
          </a:p>
          <a:p>
            <a:r>
              <a:rPr lang="en-GB" dirty="0" smtClean="0"/>
              <a:t>"Many a tear."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If I still hold closely to Him</a:t>
            </a:r>
          </a:p>
          <a:p>
            <a:r>
              <a:rPr lang="en-GB" dirty="0" smtClean="0"/>
              <a:t>What hath He at last?</a:t>
            </a:r>
          </a:p>
          <a:p>
            <a:r>
              <a:rPr lang="en-GB" dirty="0" smtClean="0"/>
              <a:t>"Sorrow vanquished, </a:t>
            </a:r>
            <a:r>
              <a:rPr lang="en-GB" dirty="0" err="1" smtClean="0"/>
              <a:t>labor</a:t>
            </a:r>
            <a:r>
              <a:rPr lang="en-GB" dirty="0" smtClean="0"/>
              <a:t> ended</a:t>
            </a:r>
          </a:p>
          <a:p>
            <a:r>
              <a:rPr lang="en-GB" dirty="0" smtClean="0"/>
              <a:t>"Jordan passed."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 If I ask Him to receive me</a:t>
            </a:r>
          </a:p>
          <a:p>
            <a:r>
              <a:rPr lang="en-GB" dirty="0" smtClean="0"/>
              <a:t>Will He say me nay?</a:t>
            </a:r>
          </a:p>
          <a:p>
            <a:r>
              <a:rPr lang="en-GB" dirty="0" smtClean="0"/>
              <a:t>"Not till earth and not till Heaven</a:t>
            </a:r>
          </a:p>
          <a:p>
            <a:r>
              <a:rPr lang="en-GB" dirty="0" smtClean="0"/>
              <a:t>"Pass away."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152</Words>
  <Application>Microsoft Office PowerPoint</Application>
  <PresentationFormat>On-screen Show (16:9)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Art Thou Weary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67</cp:revision>
  <dcterms:created xsi:type="dcterms:W3CDTF">2015-12-30T21:15:25Z</dcterms:created>
  <dcterms:modified xsi:type="dcterms:W3CDTF">2016-01-02T17:09:09Z</dcterms:modified>
</cp:coreProperties>
</file>