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8" r:id="rId5"/>
    <p:sldId id="274" r:id="rId6"/>
    <p:sldId id="273" r:id="rId7"/>
    <p:sldId id="27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Are Ye Able Said The Master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Author: Earl </a:t>
            </a:r>
            <a:r>
              <a:rPr lang="en-GB" sz="2400" dirty="0" err="1" smtClean="0"/>
              <a:t>Marlatt</a:t>
            </a:r>
            <a:r>
              <a:rPr lang="en-GB" sz="2400" dirty="0" smtClean="0"/>
              <a:t>, </a:t>
            </a:r>
            <a:r>
              <a:rPr lang="en-GB" sz="2400" dirty="0" err="1" smtClean="0"/>
              <a:t>Copyright:Public</a:t>
            </a:r>
            <a:r>
              <a:rPr lang="en-GB" sz="2400" dirty="0" smtClean="0"/>
              <a:t> </a:t>
            </a:r>
            <a:r>
              <a:rPr lang="en-GB" sz="2400" dirty="0" smtClean="0"/>
              <a:t>Domain</a:t>
            </a:r>
          </a:p>
          <a:p>
            <a:r>
              <a:rPr lang="en-GB" sz="2400" dirty="0" smtClean="0"/>
              <a:t>CCLI Song </a:t>
            </a:r>
            <a:r>
              <a:rPr lang="en-GB" sz="2400" dirty="0" err="1" smtClean="0"/>
              <a:t>No.:</a:t>
            </a:r>
            <a:r>
              <a:rPr lang="en-GB" sz="2400" dirty="0" err="1" smtClean="0"/>
              <a:t>Unknown,Topic:Calling</a:t>
            </a:r>
            <a:r>
              <a:rPr lang="en-GB" sz="2400" dirty="0" smtClean="0"/>
              <a:t>,</a:t>
            </a:r>
          </a:p>
          <a:p>
            <a:r>
              <a:rPr lang="en-GB" sz="2400" dirty="0" smtClean="0"/>
              <a:t>Meter:8.7.8.7. Trochaic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Are ye able, said the Master,</a:t>
            </a:r>
          </a:p>
          <a:p>
            <a:pPr marL="742950" indent="-742950"/>
            <a:r>
              <a:rPr lang="en-GB" dirty="0" smtClean="0"/>
              <a:t>To be crucified with me?</a:t>
            </a:r>
          </a:p>
          <a:p>
            <a:pPr marL="742950" indent="-742950"/>
            <a:r>
              <a:rPr lang="en-GB" dirty="0" smtClean="0"/>
              <a:t>Yea, the sturdy dreamers answered,</a:t>
            </a:r>
          </a:p>
          <a:p>
            <a:pPr marL="742950" indent="-742950"/>
            <a:r>
              <a:rPr lang="en-GB" dirty="0" smtClean="0"/>
              <a:t>To the death we follow thee.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Lord, we are able, our spirits are </a:t>
            </a:r>
            <a:r>
              <a:rPr lang="en-GB" dirty="0" err="1" smtClean="0"/>
              <a:t>thine</a:t>
            </a:r>
            <a:r>
              <a:rPr lang="en-GB" dirty="0" smtClean="0"/>
              <a:t>;</a:t>
            </a:r>
          </a:p>
          <a:p>
            <a:r>
              <a:rPr lang="en-GB" dirty="0" smtClean="0"/>
              <a:t>Re-</a:t>
            </a:r>
            <a:r>
              <a:rPr lang="en-GB" dirty="0" err="1" smtClean="0"/>
              <a:t>mold</a:t>
            </a:r>
            <a:r>
              <a:rPr lang="en-GB" dirty="0" smtClean="0"/>
              <a:t> them, make us like </a:t>
            </a:r>
            <a:r>
              <a:rPr lang="en-GB" dirty="0" err="1" smtClean="0"/>
              <a:t>thee</a:t>
            </a:r>
            <a:r>
              <a:rPr lang="en-GB" dirty="0" smtClean="0"/>
              <a:t> divine.</a:t>
            </a:r>
          </a:p>
          <a:p>
            <a:r>
              <a:rPr lang="en-GB" dirty="0" smtClean="0"/>
              <a:t>Thy guiding radiance above us shall be</a:t>
            </a:r>
          </a:p>
          <a:p>
            <a:r>
              <a:rPr lang="en-GB" dirty="0" smtClean="0"/>
              <a:t>A beacon to God, to love and loyalty.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Are ye able to remember,</a:t>
            </a:r>
          </a:p>
          <a:p>
            <a:r>
              <a:rPr lang="en-GB" dirty="0" smtClean="0"/>
              <a:t>When a thief lifts up his eyes,</a:t>
            </a:r>
          </a:p>
          <a:p>
            <a:r>
              <a:rPr lang="en-GB" dirty="0" smtClean="0"/>
              <a:t>That his pardoned soul is worthy</a:t>
            </a:r>
          </a:p>
          <a:p>
            <a:r>
              <a:rPr lang="en-GB" dirty="0" smtClean="0"/>
              <a:t>Of a place in paradise?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Lord, we are able, our spirits are </a:t>
            </a:r>
            <a:r>
              <a:rPr lang="en-GB" dirty="0" err="1" smtClean="0"/>
              <a:t>thine</a:t>
            </a:r>
            <a:r>
              <a:rPr lang="en-GB" dirty="0" smtClean="0"/>
              <a:t>;</a:t>
            </a:r>
          </a:p>
          <a:p>
            <a:r>
              <a:rPr lang="en-GB" dirty="0" smtClean="0"/>
              <a:t>Re-</a:t>
            </a:r>
            <a:r>
              <a:rPr lang="en-GB" dirty="0" err="1" smtClean="0"/>
              <a:t>mold</a:t>
            </a:r>
            <a:r>
              <a:rPr lang="en-GB" dirty="0" smtClean="0"/>
              <a:t> them, make us like </a:t>
            </a:r>
            <a:r>
              <a:rPr lang="en-GB" dirty="0" err="1" smtClean="0"/>
              <a:t>thee</a:t>
            </a:r>
            <a:r>
              <a:rPr lang="en-GB" dirty="0" smtClean="0"/>
              <a:t> divine.</a:t>
            </a:r>
          </a:p>
          <a:p>
            <a:r>
              <a:rPr lang="en-GB" dirty="0" smtClean="0"/>
              <a:t>Thy guiding radiance above us shall be</a:t>
            </a:r>
          </a:p>
          <a:p>
            <a:r>
              <a:rPr lang="en-GB" dirty="0" smtClean="0"/>
              <a:t>A beacon to God, to love and loyalty.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Are ye able? still the Master</a:t>
            </a:r>
          </a:p>
          <a:p>
            <a:r>
              <a:rPr lang="en-GB" dirty="0" smtClean="0"/>
              <a:t>Whispers down eternity,</a:t>
            </a:r>
          </a:p>
          <a:p>
            <a:r>
              <a:rPr lang="en-GB" dirty="0" smtClean="0"/>
              <a:t>And heroic spirits answer</a:t>
            </a:r>
          </a:p>
          <a:p>
            <a:r>
              <a:rPr lang="en-GB" dirty="0" smtClean="0"/>
              <a:t>Now, as then, in Galilee.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Lord, we are able, our spirits are </a:t>
            </a:r>
            <a:r>
              <a:rPr lang="en-GB" dirty="0" err="1" smtClean="0"/>
              <a:t>thine</a:t>
            </a:r>
            <a:r>
              <a:rPr lang="en-GB" dirty="0" smtClean="0"/>
              <a:t>;</a:t>
            </a:r>
          </a:p>
          <a:p>
            <a:r>
              <a:rPr lang="en-GB" dirty="0" smtClean="0"/>
              <a:t>Re-</a:t>
            </a:r>
            <a:r>
              <a:rPr lang="en-GB" dirty="0" err="1" smtClean="0"/>
              <a:t>mold</a:t>
            </a:r>
            <a:r>
              <a:rPr lang="en-GB" dirty="0" smtClean="0"/>
              <a:t> them, make us like </a:t>
            </a:r>
            <a:r>
              <a:rPr lang="en-GB" dirty="0" err="1" smtClean="0"/>
              <a:t>thee</a:t>
            </a:r>
            <a:r>
              <a:rPr lang="en-GB" dirty="0" smtClean="0"/>
              <a:t> divine.</a:t>
            </a:r>
          </a:p>
          <a:p>
            <a:r>
              <a:rPr lang="en-GB" dirty="0" smtClean="0"/>
              <a:t>Thy guiding radiance above us shall be</a:t>
            </a:r>
          </a:p>
          <a:p>
            <a:r>
              <a:rPr lang="en-GB" dirty="0" smtClean="0"/>
              <a:t>A beacon to God, to love and loyalty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220</Words>
  <Application>Microsoft Office PowerPoint</Application>
  <PresentationFormat>On-screen Show (16:9)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Are Ye Able Said The Master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64</cp:revision>
  <dcterms:created xsi:type="dcterms:W3CDTF">2015-12-30T21:15:25Z</dcterms:created>
  <dcterms:modified xsi:type="dcterms:W3CDTF">2016-01-02T17:04:28Z</dcterms:modified>
</cp:coreProperties>
</file>