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69" r:id="rId6"/>
    <p:sldId id="270" r:id="rId7"/>
    <p:sldId id="27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Ancient Words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by </a:t>
            </a:r>
            <a:r>
              <a:rPr lang="en-GB" sz="2400" b="1" dirty="0" smtClean="0"/>
              <a:t>Lynn </a:t>
            </a:r>
            <a:r>
              <a:rPr lang="en-GB" sz="2400" b="1" dirty="0" err="1" smtClean="0"/>
              <a:t>Deshazo</a:t>
            </a:r>
            <a:endParaRPr lang="en-GB" sz="2400" dirty="0" smtClean="0"/>
          </a:p>
          <a:p>
            <a:r>
              <a:rPr lang="en-GB" sz="2400" dirty="0" smtClean="0"/>
              <a:t>2001 Integrity's Hosanna! Music </a:t>
            </a:r>
            <a:endParaRPr lang="en-GB" sz="2400" dirty="0" smtClean="0"/>
          </a:p>
          <a:p>
            <a:r>
              <a:rPr lang="en-GB" sz="2400" dirty="0" smtClean="0"/>
              <a:t>CCLI </a:t>
            </a:r>
            <a:r>
              <a:rPr lang="en-GB" sz="2400" dirty="0" smtClean="0"/>
              <a:t>Song Number 2986399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Holy words long preserved</a:t>
            </a:r>
          </a:p>
          <a:p>
            <a:pPr marL="742950" indent="-742950"/>
            <a:r>
              <a:rPr lang="en-GB" dirty="0" smtClean="0"/>
              <a:t>For our walk in this world</a:t>
            </a:r>
          </a:p>
          <a:p>
            <a:pPr marL="742950" indent="-742950"/>
            <a:r>
              <a:rPr lang="en-GB" dirty="0" smtClean="0"/>
              <a:t>They resound with God's own heart</a:t>
            </a:r>
          </a:p>
          <a:p>
            <a:pPr marL="742950" indent="-742950"/>
            <a:r>
              <a:rPr lang="en-GB" dirty="0" smtClean="0"/>
              <a:t>Oh, let the ancient words impart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Words of Life, words of Hope</a:t>
            </a:r>
          </a:p>
          <a:p>
            <a:r>
              <a:rPr lang="en-GB" dirty="0" smtClean="0"/>
              <a:t>Give us strength, help us cope</a:t>
            </a:r>
          </a:p>
          <a:p>
            <a:r>
              <a:rPr lang="en-GB" dirty="0" smtClean="0"/>
              <a:t>In this world, where </a:t>
            </a:r>
            <a:r>
              <a:rPr lang="en-GB" dirty="0" err="1" smtClean="0"/>
              <a:t>e'er</a:t>
            </a:r>
            <a:r>
              <a:rPr lang="en-GB" dirty="0" smtClean="0"/>
              <a:t> we roam</a:t>
            </a:r>
          </a:p>
          <a:p>
            <a:r>
              <a:rPr lang="en-GB" dirty="0" smtClean="0"/>
              <a:t>Ancient words will guide us home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Ancient words ever true</a:t>
            </a:r>
          </a:p>
          <a:p>
            <a:r>
              <a:rPr lang="en-GB" dirty="0" smtClean="0"/>
              <a:t>Changing me and changing you</a:t>
            </a:r>
          </a:p>
          <a:p>
            <a:r>
              <a:rPr lang="en-GB" dirty="0" smtClean="0"/>
              <a:t>We have come with open hearts</a:t>
            </a:r>
          </a:p>
          <a:p>
            <a:r>
              <a:rPr lang="en-GB" dirty="0" smtClean="0"/>
              <a:t>Oh, let the ancient words impart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Holy words of our Faith</a:t>
            </a:r>
          </a:p>
          <a:p>
            <a:r>
              <a:rPr lang="en-GB" dirty="0" smtClean="0"/>
              <a:t>Handed down to this age</a:t>
            </a:r>
          </a:p>
          <a:p>
            <a:r>
              <a:rPr lang="en-GB" dirty="0" smtClean="0"/>
              <a:t>Came to us through sacrifice</a:t>
            </a:r>
          </a:p>
          <a:p>
            <a:r>
              <a:rPr lang="en-GB" dirty="0" smtClean="0"/>
              <a:t>Oh heed the faithful words of Christ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Holy words long preserved</a:t>
            </a:r>
          </a:p>
          <a:p>
            <a:r>
              <a:rPr lang="en-GB" dirty="0" smtClean="0"/>
              <a:t>For our walk in this world</a:t>
            </a:r>
          </a:p>
          <a:p>
            <a:r>
              <a:rPr lang="en-GB" dirty="0" smtClean="0"/>
              <a:t>They resound with God's own heart</a:t>
            </a:r>
          </a:p>
          <a:p>
            <a:r>
              <a:rPr lang="en-GB" dirty="0" smtClean="0"/>
              <a:t>Oh let the ancient words impart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Ancient words ever true</a:t>
            </a:r>
          </a:p>
          <a:p>
            <a:r>
              <a:rPr lang="en-GB" dirty="0" smtClean="0"/>
              <a:t>Changing me and changing you</a:t>
            </a:r>
          </a:p>
          <a:p>
            <a:r>
              <a:rPr lang="en-GB" dirty="0" smtClean="0"/>
              <a:t>We have come with open hearts</a:t>
            </a:r>
          </a:p>
          <a:p>
            <a:r>
              <a:rPr lang="en-GB" dirty="0" smtClean="0"/>
              <a:t>Oh, let the ancient words </a:t>
            </a:r>
            <a:r>
              <a:rPr lang="en-GB" dirty="0" smtClean="0"/>
              <a:t>impart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156</Words>
  <Application>Microsoft Office PowerPoint</Application>
  <PresentationFormat>On-screen Show (16:9)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Ancient Words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58</cp:revision>
  <dcterms:created xsi:type="dcterms:W3CDTF">2015-12-30T21:15:25Z</dcterms:created>
  <dcterms:modified xsi:type="dcterms:W3CDTF">2016-01-02T16:42:49Z</dcterms:modified>
</cp:coreProperties>
</file>