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6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An Evening </a:t>
            </a:r>
            <a:r>
              <a:rPr lang="en-GB" b="1" dirty="0" smtClean="0"/>
              <a:t>Hymn</a:t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en-GB" b="1" dirty="0" smtClean="0"/>
              <a:t>All praise to thee, my God)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Thomas Ken (1709)</a:t>
            </a:r>
          </a:p>
          <a:p>
            <a:r>
              <a:rPr lang="en-GB" sz="2400" dirty="0" smtClean="0"/>
              <a:t>Tune: TALLIS' CANON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All praise to You, my God, this night,</a:t>
            </a:r>
          </a:p>
          <a:p>
            <a:pPr marL="742950" indent="-742950"/>
            <a:r>
              <a:rPr lang="en-GB" dirty="0" smtClean="0"/>
              <a:t>For all the blessings of the light.</a:t>
            </a:r>
          </a:p>
          <a:p>
            <a:pPr marL="742950" indent="-742950"/>
            <a:r>
              <a:rPr lang="en-GB" dirty="0" smtClean="0"/>
              <a:t>Keep me, O keep me, King of kings,</a:t>
            </a:r>
          </a:p>
          <a:p>
            <a:pPr marL="742950" indent="-742950"/>
            <a:r>
              <a:rPr lang="en-GB" dirty="0" smtClean="0"/>
              <a:t>Beneath the shelter of Your wings.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Forgive me, Lord, for this I pray,</a:t>
            </a:r>
          </a:p>
          <a:p>
            <a:r>
              <a:rPr lang="en-GB" dirty="0" smtClean="0"/>
              <a:t>The wrong that I have done this day.</a:t>
            </a:r>
          </a:p>
          <a:p>
            <a:r>
              <a:rPr lang="en-GB" dirty="0" smtClean="0"/>
              <a:t>May peace with God and </a:t>
            </a:r>
            <a:r>
              <a:rPr lang="en-GB" dirty="0" err="1" smtClean="0"/>
              <a:t>neighbor</a:t>
            </a:r>
            <a:r>
              <a:rPr lang="en-GB" dirty="0" smtClean="0"/>
              <a:t> be,</a:t>
            </a:r>
          </a:p>
          <a:p>
            <a:r>
              <a:rPr lang="en-GB" dirty="0" smtClean="0"/>
              <a:t>Before I sleep restored to 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Lord, may I be at rest in You</a:t>
            </a:r>
          </a:p>
          <a:p>
            <a:r>
              <a:rPr lang="en-GB" dirty="0" smtClean="0"/>
              <a:t>And sweetly sleep the whole night thro'.</a:t>
            </a:r>
          </a:p>
          <a:p>
            <a:r>
              <a:rPr lang="en-GB" dirty="0" smtClean="0"/>
              <a:t>Refresh my strength, for Your own sake,</a:t>
            </a:r>
          </a:p>
          <a:p>
            <a:r>
              <a:rPr lang="en-GB" dirty="0" smtClean="0"/>
              <a:t>So I may serve You when I wake.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Praise God, from whom all blessings flow;</a:t>
            </a:r>
          </a:p>
          <a:p>
            <a:r>
              <a:rPr lang="en-GB" dirty="0" smtClean="0"/>
              <a:t>Praise Him all creatures here below;</a:t>
            </a:r>
          </a:p>
          <a:p>
            <a:r>
              <a:rPr lang="en-GB" dirty="0" smtClean="0"/>
              <a:t>Praise Him above, ye </a:t>
            </a:r>
            <a:r>
              <a:rPr lang="en-GB" dirty="0" err="1" smtClean="0"/>
              <a:t>heav'nly</a:t>
            </a:r>
            <a:r>
              <a:rPr lang="en-GB" dirty="0" smtClean="0"/>
              <a:t> host;</a:t>
            </a:r>
          </a:p>
          <a:p>
            <a:r>
              <a:rPr lang="en-GB" dirty="0" smtClean="0"/>
              <a:t>Praise Father, Son, and Holy Ghost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159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 Evening Hymn (All praise to thee, my God)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56</cp:revision>
  <dcterms:created xsi:type="dcterms:W3CDTF">2015-12-30T21:15:25Z</dcterms:created>
  <dcterms:modified xsi:type="dcterms:W3CDTF">2016-01-02T16:24:22Z</dcterms:modified>
</cp:coreProperties>
</file>