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8" r:id="rId5"/>
    <p:sldId id="269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America The Beautiful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Author: Katherine Lee </a:t>
            </a:r>
            <a:r>
              <a:rPr lang="en-GB" sz="2400" dirty="0" smtClean="0"/>
              <a:t>Bates, </a:t>
            </a:r>
            <a:r>
              <a:rPr lang="en-GB" sz="2400" dirty="0" err="1" smtClean="0"/>
              <a:t>Copyright:Public</a:t>
            </a:r>
            <a:r>
              <a:rPr lang="en-GB" sz="2400" dirty="0" smtClean="0"/>
              <a:t> </a:t>
            </a:r>
            <a:r>
              <a:rPr lang="en-GB" sz="2400" dirty="0" smtClean="0"/>
              <a:t>Domain</a:t>
            </a:r>
          </a:p>
          <a:p>
            <a:r>
              <a:rPr lang="en-GB" sz="2400" dirty="0" smtClean="0"/>
              <a:t>CCLI Song </a:t>
            </a:r>
            <a:r>
              <a:rPr lang="en-GB" sz="2400" dirty="0" err="1" smtClean="0"/>
              <a:t>No.:Unknown</a:t>
            </a:r>
            <a:endParaRPr lang="en-GB" sz="2400" dirty="0" smtClean="0"/>
          </a:p>
          <a:p>
            <a:r>
              <a:rPr lang="en-GB" sz="2400" dirty="0" err="1" smtClean="0"/>
              <a:t>Meter:Double</a:t>
            </a:r>
            <a:r>
              <a:rPr lang="en-GB" sz="2400" dirty="0" smtClean="0"/>
              <a:t> </a:t>
            </a:r>
            <a:r>
              <a:rPr lang="en-GB" sz="2400" dirty="0" smtClean="0"/>
              <a:t>Common Measure (D.C.M.)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V 1. O </a:t>
            </a:r>
            <a:r>
              <a:rPr lang="en-GB" dirty="0" smtClean="0"/>
              <a:t>beautiful for spacious skies,</a:t>
            </a:r>
          </a:p>
          <a:p>
            <a:pPr marL="742950" indent="-742950"/>
            <a:r>
              <a:rPr lang="en-GB" dirty="0" smtClean="0"/>
              <a:t>For amber waves of grain,</a:t>
            </a:r>
          </a:p>
          <a:p>
            <a:pPr marL="742950" indent="-742950"/>
            <a:r>
              <a:rPr lang="en-GB" dirty="0" smtClean="0"/>
              <a:t>For purple mountain majesties</a:t>
            </a:r>
          </a:p>
          <a:p>
            <a:pPr marL="742950" indent="-742950"/>
            <a:r>
              <a:rPr lang="en-GB" dirty="0" smtClean="0"/>
              <a:t>Above the fruited plain!</a:t>
            </a:r>
          </a:p>
          <a:p>
            <a:pPr marL="742950" indent="-742950"/>
            <a:r>
              <a:rPr lang="en-GB" dirty="0" smtClean="0"/>
              <a:t>America, America,</a:t>
            </a:r>
          </a:p>
          <a:p>
            <a:pPr marL="742950" indent="-742950"/>
            <a:r>
              <a:rPr lang="en-GB" dirty="0" smtClean="0"/>
              <a:t>God shed his grace on thee,</a:t>
            </a:r>
          </a:p>
          <a:p>
            <a:pPr marL="742950" indent="-742950"/>
            <a:r>
              <a:rPr lang="en-GB" dirty="0" smtClean="0"/>
              <a:t>And crown thy good with brotherhood</a:t>
            </a:r>
          </a:p>
          <a:p>
            <a:pPr marL="742950" indent="-742950"/>
            <a:r>
              <a:rPr lang="en-GB" dirty="0" smtClean="0"/>
              <a:t>From sea to shining sea.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V 2. O </a:t>
            </a:r>
            <a:r>
              <a:rPr lang="en-GB" dirty="0" smtClean="0"/>
              <a:t>beautiful for pilgrim feet</a:t>
            </a:r>
          </a:p>
          <a:p>
            <a:r>
              <a:rPr lang="en-GB" dirty="0" smtClean="0"/>
              <a:t>Whose stern, impassioned stress</a:t>
            </a:r>
          </a:p>
          <a:p>
            <a:r>
              <a:rPr lang="en-GB" dirty="0" smtClean="0"/>
              <a:t>A thoroughfare for freedom beat</a:t>
            </a:r>
          </a:p>
          <a:p>
            <a:r>
              <a:rPr lang="en-GB" dirty="0" smtClean="0"/>
              <a:t>Across the wilderness!</a:t>
            </a:r>
          </a:p>
          <a:p>
            <a:r>
              <a:rPr lang="en-GB" dirty="0" smtClean="0"/>
              <a:t>America, America,</a:t>
            </a:r>
          </a:p>
          <a:p>
            <a:r>
              <a:rPr lang="en-GB" dirty="0" smtClean="0"/>
              <a:t>God mend </a:t>
            </a:r>
            <a:r>
              <a:rPr lang="en-GB" dirty="0" err="1" smtClean="0"/>
              <a:t>thine</a:t>
            </a:r>
            <a:r>
              <a:rPr lang="en-GB" dirty="0" smtClean="0"/>
              <a:t> </a:t>
            </a:r>
            <a:r>
              <a:rPr lang="en-GB" dirty="0" err="1" smtClean="0"/>
              <a:t>ev'ry</a:t>
            </a:r>
            <a:r>
              <a:rPr lang="en-GB" dirty="0" smtClean="0"/>
              <a:t> flaw,</a:t>
            </a:r>
          </a:p>
          <a:p>
            <a:r>
              <a:rPr lang="en-GB" dirty="0" smtClean="0"/>
              <a:t>Confirm thy soul in self-control,</a:t>
            </a:r>
          </a:p>
          <a:p>
            <a:r>
              <a:rPr lang="en-GB" dirty="0" smtClean="0"/>
              <a:t>Thy liberty in law.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V 3. O </a:t>
            </a:r>
            <a:r>
              <a:rPr lang="en-GB" dirty="0" smtClean="0"/>
              <a:t>beautiful for heroes proved</a:t>
            </a:r>
          </a:p>
          <a:p>
            <a:r>
              <a:rPr lang="en-GB" dirty="0" smtClean="0"/>
              <a:t>In liberating strife,</a:t>
            </a:r>
          </a:p>
          <a:p>
            <a:r>
              <a:rPr lang="en-GB" dirty="0" smtClean="0"/>
              <a:t>Who more than self their country loved,</a:t>
            </a:r>
          </a:p>
          <a:p>
            <a:r>
              <a:rPr lang="en-GB" dirty="0" smtClean="0"/>
              <a:t>And mercy more than life!</a:t>
            </a:r>
          </a:p>
          <a:p>
            <a:r>
              <a:rPr lang="en-GB" dirty="0" smtClean="0"/>
              <a:t>America, America,</a:t>
            </a:r>
          </a:p>
          <a:p>
            <a:r>
              <a:rPr lang="en-GB" dirty="0" smtClean="0"/>
              <a:t>May God thy gold refine,</a:t>
            </a:r>
          </a:p>
          <a:p>
            <a:r>
              <a:rPr lang="en-GB" dirty="0" smtClean="0"/>
              <a:t>Till all success be nobleness,</a:t>
            </a:r>
          </a:p>
          <a:p>
            <a:r>
              <a:rPr lang="en-GB" dirty="0" smtClean="0"/>
              <a:t>And </a:t>
            </a:r>
            <a:r>
              <a:rPr lang="en-GB" dirty="0" err="1" smtClean="0"/>
              <a:t>ev'ry</a:t>
            </a:r>
            <a:r>
              <a:rPr lang="en-GB" dirty="0" smtClean="0"/>
              <a:t> gain divine.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V4. O </a:t>
            </a:r>
            <a:r>
              <a:rPr lang="en-GB" dirty="0" smtClean="0"/>
              <a:t>beautiful for patriot dream,</a:t>
            </a:r>
          </a:p>
          <a:p>
            <a:r>
              <a:rPr lang="en-GB" dirty="0" smtClean="0"/>
              <a:t>That sees, beyond the years,</a:t>
            </a:r>
          </a:p>
          <a:p>
            <a:r>
              <a:rPr lang="en-GB" dirty="0" err="1" smtClean="0"/>
              <a:t>Thine</a:t>
            </a:r>
            <a:r>
              <a:rPr lang="en-GB" dirty="0" smtClean="0"/>
              <a:t> alabaster cities gleam</a:t>
            </a:r>
          </a:p>
          <a:p>
            <a:r>
              <a:rPr lang="en-GB" dirty="0" smtClean="0"/>
              <a:t>Undimmed by human tears!</a:t>
            </a:r>
          </a:p>
          <a:p>
            <a:r>
              <a:rPr lang="en-GB" dirty="0" smtClean="0"/>
              <a:t>America, America,</a:t>
            </a:r>
          </a:p>
          <a:p>
            <a:r>
              <a:rPr lang="en-GB" dirty="0" smtClean="0"/>
              <a:t>God shed his grace on thee,</a:t>
            </a:r>
          </a:p>
          <a:p>
            <a:r>
              <a:rPr lang="en-GB" dirty="0" smtClean="0"/>
              <a:t>And crown thy good with brotherhood</a:t>
            </a:r>
          </a:p>
          <a:p>
            <a:r>
              <a:rPr lang="en-GB" dirty="0" smtClean="0"/>
              <a:t>From sea to shining sea.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206</Words>
  <Application>Microsoft Office PowerPoint</Application>
  <PresentationFormat>On-screen Show (16:9)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America The Beautiful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55</cp:revision>
  <dcterms:created xsi:type="dcterms:W3CDTF">2015-12-30T21:15:25Z</dcterms:created>
  <dcterms:modified xsi:type="dcterms:W3CDTF">2016-01-02T16:21:57Z</dcterms:modified>
</cp:coreProperties>
</file>