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People That On Earth Do Dwell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Author: William </a:t>
            </a:r>
            <a:r>
              <a:rPr lang="en-GB" sz="2400" dirty="0" err="1" smtClean="0"/>
              <a:t>Kethe</a:t>
            </a:r>
            <a:r>
              <a:rPr lang="en-GB" sz="2400" dirty="0" smtClean="0"/>
              <a:t>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No.:1054810</a:t>
            </a:r>
          </a:p>
          <a:p>
            <a:r>
              <a:rPr lang="en-GB" sz="2400" dirty="0" err="1" smtClean="0"/>
              <a:t>Topic:God</a:t>
            </a:r>
            <a:r>
              <a:rPr lang="en-GB" sz="2400" dirty="0" smtClean="0"/>
              <a:t> The Father: Person and Praise</a:t>
            </a:r>
          </a:p>
          <a:p>
            <a:r>
              <a:rPr lang="en-GB" sz="2400" dirty="0" err="1" smtClean="0"/>
              <a:t>Tunes:Old</a:t>
            </a:r>
            <a:r>
              <a:rPr lang="en-GB" sz="2400" dirty="0" smtClean="0"/>
              <a:t> </a:t>
            </a:r>
            <a:r>
              <a:rPr lang="en-GB" sz="2400" dirty="0" smtClean="0"/>
              <a:t>Hundredth, </a:t>
            </a:r>
            <a:r>
              <a:rPr lang="en-GB" sz="2400" dirty="0" err="1" smtClean="0"/>
              <a:t>Meter:Long</a:t>
            </a:r>
            <a:r>
              <a:rPr lang="en-GB" sz="2400" dirty="0" smtClean="0"/>
              <a:t> </a:t>
            </a:r>
            <a:r>
              <a:rPr lang="en-GB" sz="2400" dirty="0" smtClean="0"/>
              <a:t>Measure (L.M.)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1</a:t>
            </a:r>
          </a:p>
          <a:p>
            <a:r>
              <a:rPr lang="en-GB" dirty="0" smtClean="0"/>
              <a:t>All people that on earth do dwell,</a:t>
            </a:r>
          </a:p>
          <a:p>
            <a:r>
              <a:rPr lang="en-GB" dirty="0" smtClean="0"/>
              <a:t>Sing to the Lord with cheerful voice;</a:t>
            </a:r>
          </a:p>
          <a:p>
            <a:r>
              <a:rPr lang="en-GB" dirty="0" smtClean="0"/>
              <a:t>Him serve with fear, his praise forth tell,</a:t>
            </a:r>
          </a:p>
          <a:p>
            <a:r>
              <a:rPr lang="en-GB" dirty="0" smtClean="0"/>
              <a:t>Come ye before him and rejoice.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The Lord, ye know, is God indeed;</a:t>
            </a:r>
          </a:p>
          <a:p>
            <a:r>
              <a:rPr lang="en-GB" dirty="0" smtClean="0"/>
              <a:t>Without our aid he did us make;</a:t>
            </a:r>
          </a:p>
          <a:p>
            <a:r>
              <a:rPr lang="en-GB" dirty="0" smtClean="0"/>
              <a:t>We are his flock, he doth us feed,</a:t>
            </a:r>
          </a:p>
          <a:p>
            <a:r>
              <a:rPr lang="en-GB" dirty="0" smtClean="0"/>
              <a:t>And for his sheep he doth us take.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 enter then his gates with praise,</a:t>
            </a:r>
          </a:p>
          <a:p>
            <a:r>
              <a:rPr lang="en-GB" dirty="0" smtClean="0"/>
              <a:t>Approach with joy his courts unto;</a:t>
            </a:r>
          </a:p>
          <a:p>
            <a:r>
              <a:rPr lang="en-GB" dirty="0" smtClean="0"/>
              <a:t>Praise, laud and bless his name always,</a:t>
            </a:r>
          </a:p>
          <a:p>
            <a:r>
              <a:rPr lang="en-GB" dirty="0" smtClean="0"/>
              <a:t>For it is seemly so to do.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For why? The Lord our God is good,</a:t>
            </a:r>
          </a:p>
          <a:p>
            <a:r>
              <a:rPr lang="en-GB" dirty="0" smtClean="0"/>
              <a:t>His mercy is </a:t>
            </a:r>
            <a:r>
              <a:rPr lang="en-GB" dirty="0" err="1" smtClean="0"/>
              <a:t>for ever</a:t>
            </a:r>
            <a:r>
              <a:rPr lang="en-GB" dirty="0" smtClean="0"/>
              <a:t> sure;</a:t>
            </a:r>
          </a:p>
          <a:p>
            <a:r>
              <a:rPr lang="en-GB" dirty="0" smtClean="0"/>
              <a:t>His truth at all times firmly stood,</a:t>
            </a:r>
          </a:p>
          <a:p>
            <a:r>
              <a:rPr lang="en-GB" dirty="0" smtClean="0"/>
              <a:t>And shall from age to age endure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178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All People That On Earth Do Dwell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39</cp:revision>
  <dcterms:created xsi:type="dcterms:W3CDTF">2015-12-30T21:15:25Z</dcterms:created>
  <dcterms:modified xsi:type="dcterms:W3CDTF">2016-01-02T15:16:03Z</dcterms:modified>
</cp:coreProperties>
</file>