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Abide with </a:t>
            </a:r>
            <a:r>
              <a:rPr lang="en-GB" dirty="0" smtClean="0"/>
              <a:t>me, fast </a:t>
            </a:r>
            <a:r>
              <a:rPr lang="en-GB" dirty="0" smtClean="0"/>
              <a:t>falls the eventide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/>
          </a:bodyPr>
          <a:lstStyle/>
          <a:p>
            <a:r>
              <a:rPr lang="en-GB" sz="2400" dirty="0" smtClean="0"/>
              <a:t>Henry Francis </a:t>
            </a:r>
            <a:r>
              <a:rPr lang="en-GB" sz="2400" dirty="0" err="1" smtClean="0"/>
              <a:t>Lyte</a:t>
            </a:r>
            <a:r>
              <a:rPr lang="en-GB" sz="2400" dirty="0" smtClean="0"/>
              <a:t> (1847</a:t>
            </a:r>
            <a:r>
              <a:rPr lang="en-GB" sz="2400" dirty="0" smtClean="0"/>
              <a:t>), Meter:10.10.10.10, Scripture:1 </a:t>
            </a:r>
            <a:r>
              <a:rPr lang="en-GB" sz="2400" dirty="0" smtClean="0"/>
              <a:t>Corinthians 15:55</a:t>
            </a:r>
          </a:p>
          <a:p>
            <a:r>
              <a:rPr lang="en-GB" sz="2400" dirty="0" err="1" smtClean="0"/>
              <a:t>Tune:EVENTIDE</a:t>
            </a:r>
            <a:r>
              <a:rPr lang="en-GB" sz="2400" dirty="0" smtClean="0"/>
              <a:t>, </a:t>
            </a:r>
            <a:r>
              <a:rPr lang="en-GB" sz="2400" dirty="0" err="1" smtClean="0"/>
              <a:t>Composer:William</a:t>
            </a:r>
            <a:r>
              <a:rPr lang="en-GB" sz="2400" dirty="0" smtClean="0"/>
              <a:t> </a:t>
            </a:r>
            <a:r>
              <a:rPr lang="en-GB" sz="2400" dirty="0" smtClean="0"/>
              <a:t>Henry Monk (1861)</a:t>
            </a:r>
          </a:p>
          <a:p>
            <a:r>
              <a:rPr lang="en-GB" sz="2400" dirty="0" smtClean="0"/>
              <a:t>Meter:10.10.10.10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 Abide with me: fast falls the eventide;</a:t>
            </a:r>
          </a:p>
          <a:p>
            <a:r>
              <a:rPr lang="en-GB" dirty="0" smtClean="0"/>
              <a:t>The darkness deepens; Lord with me abide!</a:t>
            </a:r>
          </a:p>
          <a:p>
            <a:r>
              <a:rPr lang="en-GB" dirty="0" smtClean="0"/>
              <a:t>When other helpers fail and comforts flee,</a:t>
            </a:r>
          </a:p>
          <a:p>
            <a:r>
              <a:rPr lang="en-GB" dirty="0" smtClean="0"/>
              <a:t>Help of the helpless, O abide with me.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Swift to its close ebbs out life’s little day;</a:t>
            </a:r>
          </a:p>
          <a:p>
            <a:r>
              <a:rPr lang="en-GB" dirty="0" smtClean="0"/>
              <a:t>Earth’s joys grow dim, its glories pass away;</a:t>
            </a:r>
          </a:p>
          <a:p>
            <a:r>
              <a:rPr lang="en-GB" dirty="0" smtClean="0"/>
              <a:t>Change and decay in all around I see.</a:t>
            </a:r>
          </a:p>
          <a:p>
            <a:r>
              <a:rPr lang="en-GB" dirty="0" smtClean="0"/>
              <a:t>O Thou who </a:t>
            </a:r>
            <a:r>
              <a:rPr lang="en-GB" dirty="0" err="1" smtClean="0"/>
              <a:t>changest</a:t>
            </a:r>
            <a:r>
              <a:rPr lang="en-GB" dirty="0" smtClean="0"/>
              <a:t> not, abide with me.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I need Thy presence every passing hour;</a:t>
            </a:r>
          </a:p>
          <a:p>
            <a:r>
              <a:rPr lang="en-GB" dirty="0" smtClean="0"/>
              <a:t>What but Thy grace can foil the tempter’s power?</a:t>
            </a:r>
          </a:p>
          <a:p>
            <a:r>
              <a:rPr lang="en-GB" dirty="0" smtClean="0"/>
              <a:t>Who, like Thyself, my guide and stay can be?</a:t>
            </a:r>
          </a:p>
          <a:p>
            <a:r>
              <a:rPr lang="en-GB" dirty="0" smtClean="0"/>
              <a:t>Through cloud and sunshine, Lord, abide with me.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 I fear no foe, with Thee at hand to bless:</a:t>
            </a:r>
          </a:p>
          <a:p>
            <a:r>
              <a:rPr lang="en-GB" dirty="0" smtClean="0"/>
              <a:t>Ills have no weight, and tears no bitterness.</a:t>
            </a:r>
          </a:p>
          <a:p>
            <a:r>
              <a:rPr lang="en-GB" dirty="0" smtClean="0"/>
              <a:t>Where is death’s sting? Where, grave, thy victory?</a:t>
            </a:r>
          </a:p>
          <a:p>
            <a:r>
              <a:rPr lang="en-GB" dirty="0" smtClean="0"/>
              <a:t>I triumph still, if Thou abide with me.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 Hold Thou Thy cross before my closing eyes;</a:t>
            </a:r>
          </a:p>
          <a:p>
            <a:r>
              <a:rPr lang="en-GB" dirty="0" smtClean="0"/>
              <a:t>Shine through the gloom and point me to the skies:</a:t>
            </a:r>
          </a:p>
          <a:p>
            <a:r>
              <a:rPr lang="en-GB" dirty="0" smtClean="0"/>
              <a:t>Heaven’s morning breaks, and earth’s vain shadows flee;</a:t>
            </a:r>
          </a:p>
          <a:p>
            <a:r>
              <a:rPr lang="en-GB" dirty="0" smtClean="0"/>
              <a:t>In life, in death, O Lord, abide with me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237</Words>
  <Application>Microsoft Office PowerPoint</Application>
  <PresentationFormat>On-screen Show (16:9)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Abide with me, fast falls the eventide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25</cp:revision>
  <dcterms:created xsi:type="dcterms:W3CDTF">2015-12-30T21:15:25Z</dcterms:created>
  <dcterms:modified xsi:type="dcterms:W3CDTF">2016-01-02T14:45:38Z</dcterms:modified>
</cp:coreProperties>
</file>