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Call to Prayer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Lyrics: Clara M. Brooks</a:t>
            </a:r>
          </a:p>
          <a:p>
            <a:r>
              <a:rPr lang="sv-SE" sz="2400" dirty="0" smtClean="0"/>
              <a:t>Scripture:Hebrews 4:16</a:t>
            </a:r>
          </a:p>
          <a:p>
            <a:r>
              <a:rPr lang="sv-SE" sz="2400" dirty="0" smtClean="0"/>
              <a:t>Meter: 7.6.7.6 </a:t>
            </a:r>
            <a:r>
              <a:rPr lang="sv-SE" sz="2400" dirty="0" smtClean="0"/>
              <a:t>D 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Softly the evening vespers</a:t>
            </a:r>
          </a:p>
          <a:p>
            <a:r>
              <a:rPr lang="en-GB" dirty="0" smtClean="0"/>
              <a:t>Hallow the closing day;</a:t>
            </a:r>
          </a:p>
          <a:p>
            <a:r>
              <a:rPr lang="en-GB" dirty="0" smtClean="0"/>
              <a:t>Sweetly the </a:t>
            </a:r>
            <a:r>
              <a:rPr lang="en-GB" dirty="0" err="1" smtClean="0"/>
              <a:t>Savior</a:t>
            </a:r>
            <a:r>
              <a:rPr lang="en-GB" dirty="0" smtClean="0"/>
              <a:t> whispers,</a:t>
            </a:r>
          </a:p>
          <a:p>
            <a:r>
              <a:rPr lang="en-GB" dirty="0" smtClean="0"/>
              <a:t>"Come to the throne and pray."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Softly I hear Him calling,</a:t>
            </a:r>
          </a:p>
          <a:p>
            <a:r>
              <a:rPr lang="en-GB" dirty="0" smtClean="0"/>
              <a:t>Calling at close of day;</a:t>
            </a:r>
          </a:p>
          <a:p>
            <a:r>
              <a:rPr lang="en-GB" dirty="0" smtClean="0"/>
              <a:t>Sweetly His tones are falling,</a:t>
            </a:r>
          </a:p>
          <a:p>
            <a:r>
              <a:rPr lang="en-GB" dirty="0" smtClean="0"/>
              <a:t>"Come to the throne and pray."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Come, ere the shadows lengthen,</a:t>
            </a:r>
          </a:p>
          <a:p>
            <a:r>
              <a:rPr lang="en-GB" dirty="0" smtClean="0"/>
              <a:t>Bring Him thy burdened heart;</a:t>
            </a:r>
          </a:p>
          <a:p>
            <a:r>
              <a:rPr lang="en-GB" dirty="0" smtClean="0"/>
              <a:t>Come where His grace may strengthen,</a:t>
            </a:r>
          </a:p>
          <a:p>
            <a:r>
              <a:rPr lang="en-GB" dirty="0" smtClean="0"/>
              <a:t>Come from thy cares apart.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Softly I hear Him calling,</a:t>
            </a:r>
          </a:p>
          <a:p>
            <a:r>
              <a:rPr lang="en-GB" dirty="0" smtClean="0"/>
              <a:t>Calling at close of day;</a:t>
            </a:r>
          </a:p>
          <a:p>
            <a:r>
              <a:rPr lang="en-GB" dirty="0" smtClean="0"/>
              <a:t>Sweetly His tones are falling,</a:t>
            </a:r>
          </a:p>
          <a:p>
            <a:r>
              <a:rPr lang="en-GB" dirty="0" smtClean="0"/>
              <a:t>"Come to the throne and pray."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Smiles of His love await thee,</a:t>
            </a:r>
          </a:p>
          <a:p>
            <a:r>
              <a:rPr lang="en-GB" dirty="0" smtClean="0"/>
              <a:t>Lighting His lovely face;</a:t>
            </a:r>
          </a:p>
          <a:p>
            <a:r>
              <a:rPr lang="en-GB" dirty="0" smtClean="0"/>
              <a:t>Just to behold His beauty,</a:t>
            </a:r>
          </a:p>
          <a:p>
            <a:r>
              <a:rPr lang="en-GB" dirty="0" smtClean="0"/>
              <a:t>Dwell in the secret place.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Softly I hear Him calling,</a:t>
            </a:r>
          </a:p>
          <a:p>
            <a:r>
              <a:rPr lang="en-GB" dirty="0" smtClean="0"/>
              <a:t>Calling at close of day;</a:t>
            </a:r>
          </a:p>
          <a:p>
            <a:r>
              <a:rPr lang="en-GB" dirty="0" smtClean="0"/>
              <a:t>Sweetly His tones are falling,</a:t>
            </a:r>
          </a:p>
          <a:p>
            <a:r>
              <a:rPr lang="en-GB" dirty="0" smtClean="0"/>
              <a:t>"Come to the throne and pray."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Boldly we may approach Him,</a:t>
            </a:r>
          </a:p>
          <a:p>
            <a:r>
              <a:rPr lang="en-GB" dirty="0" smtClean="0"/>
              <a:t>Mercy and grace to own;</a:t>
            </a:r>
          </a:p>
          <a:p>
            <a:r>
              <a:rPr lang="en-GB" dirty="0" smtClean="0"/>
              <a:t>Tempted like us, He bid us</a:t>
            </a:r>
          </a:p>
          <a:p>
            <a:r>
              <a:rPr lang="en-GB" dirty="0" smtClean="0"/>
              <a:t>Come to the Father's throne.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Softly I hear Him calling,</a:t>
            </a:r>
          </a:p>
          <a:p>
            <a:r>
              <a:rPr lang="en-GB" dirty="0" smtClean="0"/>
              <a:t>Calling at close of day;</a:t>
            </a:r>
          </a:p>
          <a:p>
            <a:r>
              <a:rPr lang="en-GB" dirty="0" smtClean="0"/>
              <a:t>Sweetly His tones are falling,</a:t>
            </a:r>
          </a:p>
          <a:p>
            <a:r>
              <a:rPr lang="en-GB" dirty="0" smtClean="0"/>
              <a:t>"Come to the throne and pray</a:t>
            </a:r>
            <a:r>
              <a:rPr lang="en-GB" dirty="0" smtClean="0"/>
              <a:t>."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227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Call to Prayer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</cp:revision>
  <dcterms:created xsi:type="dcterms:W3CDTF">2015-12-30T21:15:25Z</dcterms:created>
  <dcterms:modified xsi:type="dcterms:W3CDTF">2016-01-02T13:39:21Z</dcterms:modified>
</cp:coreProperties>
</file>