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Lord's My Shepherd I'll Not Want</a:t>
            </a:r>
            <a:br>
              <a:rPr lang="en-GB" dirty="0" smtClean="0"/>
            </a:br>
            <a:r>
              <a:rPr lang="en-GB" dirty="0" smtClean="0"/>
              <a:t>(23rd Psalm)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Stuart Townend</a:t>
            </a:r>
          </a:p>
          <a:p>
            <a:r>
              <a:rPr lang="en-GB" sz="2400" dirty="0" smtClean="0"/>
              <a:t>Copyright 1996 </a:t>
            </a:r>
            <a:r>
              <a:rPr lang="en-GB" sz="2400" dirty="0" err="1" smtClean="0"/>
              <a:t>Thankyou</a:t>
            </a:r>
            <a:r>
              <a:rPr lang="en-GB" sz="2400" dirty="0" smtClean="0"/>
              <a:t> Music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Lord’s my shepherd, I’ll not want;</a:t>
            </a:r>
          </a:p>
          <a:p>
            <a:r>
              <a:rPr lang="en-GB" dirty="0" smtClean="0"/>
              <a:t>He makes me lie in pastures green.</a:t>
            </a:r>
          </a:p>
          <a:p>
            <a:r>
              <a:rPr lang="en-GB" dirty="0" smtClean="0"/>
              <a:t>He leads me by the still, still waters,</a:t>
            </a:r>
          </a:p>
          <a:p>
            <a:r>
              <a:rPr lang="en-GB" dirty="0" smtClean="0"/>
              <a:t>His goodness restores my soul.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 I will trust in You alone,</a:t>
            </a:r>
          </a:p>
          <a:p>
            <a:r>
              <a:rPr lang="en-GB" dirty="0" smtClean="0"/>
              <a:t>And I will trust in You alone,</a:t>
            </a:r>
          </a:p>
          <a:p>
            <a:r>
              <a:rPr lang="en-GB" dirty="0" smtClean="0"/>
              <a:t>For Your endless mercy follows me,</a:t>
            </a:r>
          </a:p>
          <a:p>
            <a:r>
              <a:rPr lang="en-GB" dirty="0" smtClean="0"/>
              <a:t>Your goodness will lead me home.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 guides my ways in righteousness,</a:t>
            </a:r>
          </a:p>
          <a:p>
            <a:r>
              <a:rPr lang="en-GB" dirty="0" smtClean="0"/>
              <a:t>And He anoints my head with oil,</a:t>
            </a:r>
          </a:p>
          <a:p>
            <a:r>
              <a:rPr lang="en-GB" dirty="0" smtClean="0"/>
              <a:t>And my cup, it overflows with joy,</a:t>
            </a:r>
          </a:p>
          <a:p>
            <a:r>
              <a:rPr lang="en-GB" dirty="0" smtClean="0"/>
              <a:t>I feast on His pure delights.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 though I walk the darkest path,</a:t>
            </a:r>
          </a:p>
          <a:p>
            <a:r>
              <a:rPr lang="en-GB" dirty="0" smtClean="0"/>
              <a:t>I will not fear the evil one,</a:t>
            </a:r>
          </a:p>
          <a:p>
            <a:r>
              <a:rPr lang="en-GB" dirty="0" smtClean="0"/>
              <a:t>For You are with me, and Your rod and staff</a:t>
            </a:r>
          </a:p>
          <a:p>
            <a:r>
              <a:rPr lang="en-GB" dirty="0" smtClean="0"/>
              <a:t>Are the comfort I need to know.</a:t>
            </a:r>
          </a:p>
          <a:p>
            <a:r>
              <a:rPr lang="en-GB" dirty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143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Lord's My Shepherd I'll Not Want (23rd Psalm)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12</cp:revision>
  <dcterms:created xsi:type="dcterms:W3CDTF">2015-12-30T21:15:25Z</dcterms:created>
  <dcterms:modified xsi:type="dcterms:W3CDTF">2016-01-01T20:55:48Z</dcterms:modified>
</cp:coreProperties>
</file>